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5"/>
    <p:sldMasterId id="2147483680" r:id="rId6"/>
    <p:sldMasterId id="2147483694" r:id="rId7"/>
    <p:sldMasterId id="2147483712" r:id="rId8"/>
  </p:sldMasterIdLst>
  <p:notesMasterIdLst>
    <p:notesMasterId r:id="rId34"/>
  </p:notesMasterIdLst>
  <p:sldIdLst>
    <p:sldId id="285" r:id="rId9"/>
    <p:sldId id="311" r:id="rId10"/>
    <p:sldId id="306" r:id="rId11"/>
    <p:sldId id="307" r:id="rId12"/>
    <p:sldId id="312" r:id="rId13"/>
    <p:sldId id="288" r:id="rId14"/>
    <p:sldId id="293" r:id="rId15"/>
    <p:sldId id="294" r:id="rId16"/>
    <p:sldId id="295" r:id="rId17"/>
    <p:sldId id="296" r:id="rId18"/>
    <p:sldId id="297" r:id="rId19"/>
    <p:sldId id="298" r:id="rId20"/>
    <p:sldId id="299" r:id="rId21"/>
    <p:sldId id="300" r:id="rId22"/>
    <p:sldId id="301" r:id="rId23"/>
    <p:sldId id="310" r:id="rId24"/>
    <p:sldId id="302" r:id="rId25"/>
    <p:sldId id="286" r:id="rId26"/>
    <p:sldId id="303" r:id="rId27"/>
    <p:sldId id="304" r:id="rId28"/>
    <p:sldId id="308" r:id="rId29"/>
    <p:sldId id="305" r:id="rId30"/>
    <p:sldId id="309" r:id="rId31"/>
    <p:sldId id="313" r:id="rId32"/>
    <p:sldId id="277" r:id="rId33"/>
  </p:sldIdLst>
  <p:sldSz cx="12192000" cy="6858000"/>
  <p:notesSz cx="12192000" cy="6858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A28"/>
    <a:srgbClr val="184341"/>
    <a:srgbClr val="FEF8EA"/>
    <a:srgbClr val="462E32"/>
    <a:srgbClr val="FFFFFF"/>
    <a:srgbClr val="000000"/>
    <a:srgbClr val="EDF1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CF5BB-2580-4CD1-8E2B-61DB62D2FED0}" v="39" dt="2023-01-25T05:03:50.88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0363" autoAdjust="0"/>
  </p:normalViewPr>
  <p:slideViewPr>
    <p:cSldViewPr>
      <p:cViewPr varScale="1">
        <p:scale>
          <a:sx n="53" d="100"/>
          <a:sy n="53" d="100"/>
        </p:scale>
        <p:origin x="1136"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Header Placeholder 1">
            <a:extLst>
              <a:ext uri="{FF2B5EF4-FFF2-40B4-BE49-F238E27FC236}">
                <a16:creationId xmlns:a16="http://schemas.microsoft.com/office/drawing/2014/main" id="{7743ED1C-31A4-B9C6-5656-BC80A0F5C225}"/>
              </a:ext>
            </a:extLst>
          </p:cNvPr>
          <p:cNvSpPr>
            <a:spLocks noGrp="1" noChangeArrowheads="1"/>
          </p:cNvSpPr>
          <p:nvPr>
            <p:ph type="hdr" sz="quarter"/>
          </p:nvPr>
        </p:nvSpPr>
        <p:spPr bwMode="auto">
          <a:xfrm>
            <a:off x="0" y="0"/>
            <a:ext cx="5283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200">
                <a:solidFill>
                  <a:srgbClr val="000000"/>
                </a:solidFill>
              </a:defRPr>
            </a:lvl1pPr>
          </a:lstStyle>
          <a:p>
            <a:endParaRPr lang="en-US" altLang="en-US"/>
          </a:p>
        </p:txBody>
      </p:sp>
      <p:sp>
        <p:nvSpPr>
          <p:cNvPr id="35843" name="Date Placeholder 2">
            <a:extLst>
              <a:ext uri="{FF2B5EF4-FFF2-40B4-BE49-F238E27FC236}">
                <a16:creationId xmlns:a16="http://schemas.microsoft.com/office/drawing/2014/main" id="{B2F962DF-6DF0-613B-8269-E9ACD94A7CA7}"/>
              </a:ext>
            </a:extLst>
          </p:cNvPr>
          <p:cNvSpPr>
            <a:spLocks noGrp="1" noChangeArrowheads="1"/>
          </p:cNvSpPr>
          <p:nvPr>
            <p:ph type="dt" idx="1"/>
          </p:nvPr>
        </p:nvSpPr>
        <p:spPr bwMode="auto">
          <a:xfrm>
            <a:off x="6905625" y="0"/>
            <a:ext cx="52832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200">
                <a:solidFill>
                  <a:srgbClr val="000000"/>
                </a:solidFill>
              </a:defRPr>
            </a:lvl1pPr>
          </a:lstStyle>
          <a:p>
            <a:fld id="{C41CD027-942A-7846-A2A3-F089B7062B51}" type="datetimeFigureOut">
              <a:rPr lang="en-US" altLang="en-US"/>
              <a:pPr/>
              <a:t>01/24/2023</a:t>
            </a:fld>
            <a:endParaRPr lang="en-US" altLang="en-US"/>
          </a:p>
        </p:txBody>
      </p:sp>
      <p:sp>
        <p:nvSpPr>
          <p:cNvPr id="4" name="Slide Image Placeholder 3">
            <a:extLst>
              <a:ext uri="{FF2B5EF4-FFF2-40B4-BE49-F238E27FC236}">
                <a16:creationId xmlns:a16="http://schemas.microsoft.com/office/drawing/2014/main" id="{AEEC6D3E-BA5D-EA44-31CB-6EBC567FFF5D}"/>
              </a:ext>
            </a:extLst>
          </p:cNvPr>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5E813A7-2534-FBF4-08B1-886E19AEDF70}"/>
              </a:ext>
            </a:extLst>
          </p:cNvPr>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Footer Placeholder 5">
            <a:extLst>
              <a:ext uri="{FF2B5EF4-FFF2-40B4-BE49-F238E27FC236}">
                <a16:creationId xmlns:a16="http://schemas.microsoft.com/office/drawing/2014/main" id="{3DA9FC90-FD67-853B-4F01-12867616E0D2}"/>
              </a:ext>
            </a:extLst>
          </p:cNvPr>
          <p:cNvSpPr>
            <a:spLocks noGrp="1" noChangeArrowheads="1"/>
          </p:cNvSpPr>
          <p:nvPr>
            <p:ph type="ftr" sz="quarter" idx="4"/>
          </p:nvPr>
        </p:nvSpPr>
        <p:spPr bwMode="auto">
          <a:xfrm>
            <a:off x="0" y="6513513"/>
            <a:ext cx="5283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defRPr>
            </a:lvl1pPr>
          </a:lstStyle>
          <a:p>
            <a:endParaRPr lang="en-US" altLang="en-US"/>
          </a:p>
        </p:txBody>
      </p:sp>
      <p:sp>
        <p:nvSpPr>
          <p:cNvPr id="35847" name="Slide Number Placeholder 6">
            <a:extLst>
              <a:ext uri="{FF2B5EF4-FFF2-40B4-BE49-F238E27FC236}">
                <a16:creationId xmlns:a16="http://schemas.microsoft.com/office/drawing/2014/main" id="{57C033A4-568F-3DFE-5C90-71E2D3F524C5}"/>
              </a:ext>
            </a:extLst>
          </p:cNvPr>
          <p:cNvSpPr>
            <a:spLocks noGrp="1" noChangeArrowheads="1"/>
          </p:cNvSpPr>
          <p:nvPr>
            <p:ph type="sldNum" sz="quarter" idx="5"/>
          </p:nvPr>
        </p:nvSpPr>
        <p:spPr bwMode="auto">
          <a:xfrm>
            <a:off x="6905625" y="6513513"/>
            <a:ext cx="52832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defRPr>
            </a:lvl1pPr>
          </a:lstStyle>
          <a:p>
            <a:fld id="{AFF197F1-9BB3-B241-93C9-418BD19C6D0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acre feet per year</a:t>
            </a:r>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3</a:t>
            </a:fld>
            <a:endParaRPr lang="en-US" altLang="en-US"/>
          </a:p>
        </p:txBody>
      </p:sp>
    </p:spTree>
    <p:extLst>
      <p:ext uri="{BB962C8B-B14F-4D97-AF65-F5344CB8AC3E}">
        <p14:creationId xmlns:p14="http://schemas.microsoft.com/office/powerpoint/2010/main" val="4080005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colors in orange and red represent the projected land loss in Twin Falls County by 2040, in an urban sprawl situation. Approximately 4,500 acres would be lost in this scenario</a:t>
            </a:r>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13</a:t>
            </a:fld>
            <a:endParaRPr lang="en-US" altLang="en-US"/>
          </a:p>
        </p:txBody>
      </p:sp>
    </p:spTree>
    <p:extLst>
      <p:ext uri="{BB962C8B-B14F-4D97-AF65-F5344CB8AC3E}">
        <p14:creationId xmlns:p14="http://schemas.microsoft.com/office/powerpoint/2010/main" val="224958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Farmland Trust did a study and came up with varying scenarios. Business as usual follows trends that have been seen, Runaway Sprawl represents what could happen with poor planning. Better Build Cities is with strong planning, limited development and encroachment of farmland. </a:t>
            </a:r>
          </a:p>
          <a:p>
            <a:endParaRPr lang="en-US" dirty="0"/>
          </a:p>
          <a:p>
            <a:r>
              <a:rPr lang="en-US" dirty="0"/>
              <a:t>Impact of acreage loss</a:t>
            </a:r>
          </a:p>
          <a:p>
            <a:endParaRPr lang="en-US" dirty="0"/>
          </a:p>
          <a:p>
            <a:r>
              <a:rPr lang="en-US" dirty="0"/>
              <a:t>http://development2040.farmland.org/</a:t>
            </a:r>
          </a:p>
          <a:p>
            <a:endParaRPr lang="en-US" dirty="0"/>
          </a:p>
          <a:p>
            <a:r>
              <a:rPr lang="en-US" dirty="0"/>
              <a:t>Meta data: </a:t>
            </a:r>
          </a:p>
          <a:p>
            <a:r>
              <a:rPr lang="en-US" dirty="0"/>
              <a:t>https://americanfarmlandtrust.sharepoint.com/sites/AFTGIS/Shared%20Documents/Forms/AllItems.aspx?id=%2Fsites%2FAFTGIS%2FShared%20Documents%2FFUT2040%2DLayers%2FDevelopment&amp;p=true&amp;ga=1</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14</a:t>
            </a:fld>
            <a:endParaRPr lang="en-US" altLang="en-US"/>
          </a:p>
        </p:txBody>
      </p:sp>
    </p:spTree>
    <p:extLst>
      <p:ext uri="{BB962C8B-B14F-4D97-AF65-F5344CB8AC3E}">
        <p14:creationId xmlns:p14="http://schemas.microsoft.com/office/powerpoint/2010/main" val="1842456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and 2017 are from the Census. 2021 is a Census year, but that data will not likely be released until early spring 2023. The figure comes from the USDA, but may not be completely accurate. </a:t>
            </a:r>
          </a:p>
          <a:p>
            <a:r>
              <a:rPr lang="en-US" dirty="0"/>
              <a:t>2012 and 2017 information comes from Census, 2021 data is from USDA Economics, Statistics and Market Information System </a:t>
            </a:r>
          </a:p>
          <a:p>
            <a:endParaRPr lang="en-US" dirty="0"/>
          </a:p>
          <a:p>
            <a:r>
              <a:rPr lang="en-US" dirty="0"/>
              <a:t>2012-2017 – ag acres in TF and Jerome dropped by 30,000 acres, while Cassia County increased by about 30,000 </a:t>
            </a:r>
            <a:r>
              <a:rPr lang="en-US"/>
              <a:t>acres – redistribution</a:t>
            </a:r>
          </a:p>
          <a:p>
            <a:endParaRPr lang="en-US"/>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15</a:t>
            </a:fld>
            <a:endParaRPr lang="en-US" altLang="en-US"/>
          </a:p>
        </p:txBody>
      </p:sp>
    </p:spTree>
    <p:extLst>
      <p:ext uri="{BB962C8B-B14F-4D97-AF65-F5344CB8AC3E}">
        <p14:creationId xmlns:p14="http://schemas.microsoft.com/office/powerpoint/2010/main" val="219429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16</a:t>
            </a:fld>
            <a:endParaRPr lang="en-US" altLang="en-US"/>
          </a:p>
        </p:txBody>
      </p:sp>
    </p:spTree>
    <p:extLst>
      <p:ext uri="{BB962C8B-B14F-4D97-AF65-F5344CB8AC3E}">
        <p14:creationId xmlns:p14="http://schemas.microsoft.com/office/powerpoint/2010/main" val="1230514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2012 and 2017 are from the Census. 2021 is a Census year, but that data will not likely be released until early spring 2023. The figure comes from the USDA, but may not be completely accurate. </a:t>
            </a:r>
          </a:p>
          <a:p>
            <a:r>
              <a:rPr lang="en-US" dirty="0"/>
              <a:t>2012 and 2017 information comes from Census, 2021 data is from USDA Economics, Statistics and Market Information System </a:t>
            </a:r>
          </a:p>
          <a:p>
            <a:endParaRPr lang="en-US" dirty="0"/>
          </a:p>
          <a:p>
            <a:r>
              <a:rPr lang="en-US" dirty="0"/>
              <a:t>2012-2017 – ag acres in TF and Jerome dropped by 30,000 acres, while Cassia County increased by about 30,000 acres - redistribution</a:t>
            </a:r>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17</a:t>
            </a:fld>
            <a:endParaRPr lang="en-US" altLang="en-US"/>
          </a:p>
        </p:txBody>
      </p:sp>
    </p:spTree>
    <p:extLst>
      <p:ext uri="{BB962C8B-B14F-4D97-AF65-F5344CB8AC3E}">
        <p14:creationId xmlns:p14="http://schemas.microsoft.com/office/powerpoint/2010/main" val="183940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19</a:t>
            </a:fld>
            <a:endParaRPr lang="en-US" altLang="en-US"/>
          </a:p>
        </p:txBody>
      </p:sp>
    </p:spTree>
    <p:extLst>
      <p:ext uri="{BB962C8B-B14F-4D97-AF65-F5344CB8AC3E}">
        <p14:creationId xmlns:p14="http://schemas.microsoft.com/office/powerpoint/2010/main" val="1823689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20</a:t>
            </a:fld>
            <a:endParaRPr lang="en-US" altLang="en-US"/>
          </a:p>
        </p:txBody>
      </p:sp>
    </p:spTree>
    <p:extLst>
      <p:ext uri="{BB962C8B-B14F-4D97-AF65-F5344CB8AC3E}">
        <p14:creationId xmlns:p14="http://schemas.microsoft.com/office/powerpoint/2010/main" val="3725885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21</a:t>
            </a:fld>
            <a:endParaRPr lang="en-US" altLang="en-US"/>
          </a:p>
        </p:txBody>
      </p:sp>
    </p:spTree>
    <p:extLst>
      <p:ext uri="{BB962C8B-B14F-4D97-AF65-F5344CB8AC3E}">
        <p14:creationId xmlns:p14="http://schemas.microsoft.com/office/powerpoint/2010/main" val="4034026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22</a:t>
            </a:fld>
            <a:endParaRPr lang="en-US" altLang="en-US"/>
          </a:p>
        </p:txBody>
      </p:sp>
    </p:spTree>
    <p:extLst>
      <p:ext uri="{BB962C8B-B14F-4D97-AF65-F5344CB8AC3E}">
        <p14:creationId xmlns:p14="http://schemas.microsoft.com/office/powerpoint/2010/main" val="136727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23</a:t>
            </a:fld>
            <a:endParaRPr lang="en-US" altLang="en-US"/>
          </a:p>
        </p:txBody>
      </p:sp>
    </p:spTree>
    <p:extLst>
      <p:ext uri="{BB962C8B-B14F-4D97-AF65-F5344CB8AC3E}">
        <p14:creationId xmlns:p14="http://schemas.microsoft.com/office/powerpoint/2010/main" val="2783366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 acre feet per year</a:t>
            </a:r>
          </a:p>
          <a:p>
            <a:endParaRPr lang="en-US" dirty="0"/>
          </a:p>
          <a:p>
            <a:r>
              <a:rPr lang="en-US" dirty="0"/>
              <a:t>Anecdotally, in the Pleasant Valley some folks ripped out pivots to put in wheel lines</a:t>
            </a:r>
          </a:p>
          <a:p>
            <a:r>
              <a:rPr lang="en-US" dirty="0"/>
              <a:t>Moving more towards pivot due to labor issues rather than water efficiencies</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4</a:t>
            </a:fld>
            <a:endParaRPr lang="en-US" altLang="en-US"/>
          </a:p>
        </p:txBody>
      </p:sp>
    </p:spTree>
    <p:extLst>
      <p:ext uri="{BB962C8B-B14F-4D97-AF65-F5344CB8AC3E}">
        <p14:creationId xmlns:p14="http://schemas.microsoft.com/office/powerpoint/2010/main" val="196400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me a piece of ground that is worth less today than it was 25 years ago. </a:t>
            </a:r>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24</a:t>
            </a:fld>
            <a:endParaRPr lang="en-US" altLang="en-US"/>
          </a:p>
        </p:txBody>
      </p:sp>
    </p:spTree>
    <p:extLst>
      <p:ext uri="{BB962C8B-B14F-4D97-AF65-F5344CB8AC3E}">
        <p14:creationId xmlns:p14="http://schemas.microsoft.com/office/powerpoint/2010/main" val="3431705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4B17A311-2BF9-CEA5-6796-232B320AC6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C161145C-8DC3-D397-E4B0-A288E00D5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4011C121-4D64-8747-65C5-F5A926D807E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2DE1A5-A912-1645-A803-3F7006D529A7}" type="slidenum">
              <a:rPr lang="en-US" altLang="en-US">
                <a:solidFill>
                  <a:srgbClr val="000000"/>
                </a:solidFill>
              </a:rPr>
              <a:pPr/>
              <a:t>25</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Data is from USA Facts.com which relies on government reported data: https://usafacts.org/data/topics/people-society/population-and-demographics/our-changing-population/state/idaho?endDate=2021-01-01&amp;startDate=2010-01-01</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6</a:t>
            </a:fld>
            <a:endParaRPr lang="en-US" altLang="en-US"/>
          </a:p>
        </p:txBody>
      </p:sp>
    </p:spTree>
    <p:extLst>
      <p:ext uri="{BB962C8B-B14F-4D97-AF65-F5344CB8AC3E}">
        <p14:creationId xmlns:p14="http://schemas.microsoft.com/office/powerpoint/2010/main" val="135407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Data is from USA Facts.com which relies on government reported data: https://usafacts.org/data/topics/people-society/population-and-demographics/our-changing-population/state/idaho?endDate=2021-01-01&amp;startDate=2010-01-01</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7</a:t>
            </a:fld>
            <a:endParaRPr lang="en-US" altLang="en-US"/>
          </a:p>
        </p:txBody>
      </p:sp>
    </p:spTree>
    <p:extLst>
      <p:ext uri="{BB962C8B-B14F-4D97-AF65-F5344CB8AC3E}">
        <p14:creationId xmlns:p14="http://schemas.microsoft.com/office/powerpoint/2010/main" val="1711104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Data is from USA Facts.com which relies on government reported data: https://usafacts.org/data/topics/people-society/population-and-demographics/our-changing-population/state/idaho?endDate=2021-01-01&amp;startDate=2010-01-01</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8</a:t>
            </a:fld>
            <a:endParaRPr lang="en-US" altLang="en-US"/>
          </a:p>
        </p:txBody>
      </p:sp>
    </p:spTree>
    <p:extLst>
      <p:ext uri="{BB962C8B-B14F-4D97-AF65-F5344CB8AC3E}">
        <p14:creationId xmlns:p14="http://schemas.microsoft.com/office/powerpoint/2010/main" val="5129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Data is from USA Facts.com which relies on government reported data: https://usafacts.org/data/topics/people-society/population-and-demographics/our-changing-population/state/idaho?endDate=2021-01-01&amp;startDate=2010-01-01</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9</a:t>
            </a:fld>
            <a:endParaRPr lang="en-US" altLang="en-US"/>
          </a:p>
        </p:txBody>
      </p:sp>
    </p:spTree>
    <p:extLst>
      <p:ext uri="{BB962C8B-B14F-4D97-AF65-F5344CB8AC3E}">
        <p14:creationId xmlns:p14="http://schemas.microsoft.com/office/powerpoint/2010/main" val="319737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colors in orange and red represent the projected land loss in the Treasure Valley by 2040, If “business continues as usual”.</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10</a:t>
            </a:fld>
            <a:endParaRPr lang="en-US" altLang="en-US"/>
          </a:p>
        </p:txBody>
      </p:sp>
    </p:spTree>
    <p:extLst>
      <p:ext uri="{BB962C8B-B14F-4D97-AF65-F5344CB8AC3E}">
        <p14:creationId xmlns:p14="http://schemas.microsoft.com/office/powerpoint/2010/main" val="1844280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Farmland Trust did a study and came up with varying scenarios. Business as usual follows trends that have been seen, Runaway Sprawl represents what could happen with poor planning. Better Build Cities is with strong planning, limited development and encroachment of farmland. </a:t>
            </a:r>
          </a:p>
          <a:p>
            <a:endParaRPr lang="en-US" dirty="0"/>
          </a:p>
          <a:p>
            <a:r>
              <a:rPr lang="en-US" dirty="0"/>
              <a:t>Impact of acreage loss</a:t>
            </a:r>
          </a:p>
          <a:p>
            <a:endParaRPr lang="en-US" dirty="0"/>
          </a:p>
          <a:p>
            <a:r>
              <a:rPr lang="en-US" dirty="0"/>
              <a:t>http://development2040.farmland.org/</a:t>
            </a:r>
          </a:p>
          <a:p>
            <a:endParaRPr lang="en-US" dirty="0"/>
          </a:p>
          <a:p>
            <a:r>
              <a:rPr lang="en-US" dirty="0"/>
              <a:t>Meta data: </a:t>
            </a:r>
          </a:p>
          <a:p>
            <a:r>
              <a:rPr lang="en-US" dirty="0"/>
              <a:t>https://americanfarmlandtrust.sharepoint.com/sites/AFTGIS/Shared%20Documents/Forms/AllItems.aspx?id=%2Fsites%2FAFTGIS%2FShared%20Documents%2FFUT2040%2DLayers%2FDevelopment&amp;p=true&amp;ga=1</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11</a:t>
            </a:fld>
            <a:endParaRPr lang="en-US" altLang="en-US"/>
          </a:p>
        </p:txBody>
      </p:sp>
    </p:spTree>
    <p:extLst>
      <p:ext uri="{BB962C8B-B14F-4D97-AF65-F5344CB8AC3E}">
        <p14:creationId xmlns:p14="http://schemas.microsoft.com/office/powerpoint/2010/main" val="2845712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Data is from USA Facts.com which relies on government reported data: https://usafacts.org/data/topics/people-society/population-and-demographics/our-changing-population/state/idaho?endDate=2021-01-01&amp;startDate=2010-01-01</a:t>
            </a:r>
          </a:p>
          <a:p>
            <a:endParaRPr lang="en-US" dirty="0"/>
          </a:p>
        </p:txBody>
      </p:sp>
      <p:sp>
        <p:nvSpPr>
          <p:cNvPr id="4" name="Slide Number Placeholder 3"/>
          <p:cNvSpPr>
            <a:spLocks noGrp="1"/>
          </p:cNvSpPr>
          <p:nvPr>
            <p:ph type="sldNum" sz="quarter" idx="5"/>
          </p:nvPr>
        </p:nvSpPr>
        <p:spPr/>
        <p:txBody>
          <a:bodyPr/>
          <a:lstStyle/>
          <a:p>
            <a:fld id="{AFF197F1-9BB3-B241-93C9-418BD19C6D06}" type="slidenum">
              <a:rPr lang="en-US" altLang="en-US" smtClean="0"/>
              <a:pPr/>
              <a:t>12</a:t>
            </a:fld>
            <a:endParaRPr lang="en-US" altLang="en-US"/>
          </a:p>
        </p:txBody>
      </p:sp>
    </p:spTree>
    <p:extLst>
      <p:ext uri="{BB962C8B-B14F-4D97-AF65-F5344CB8AC3E}">
        <p14:creationId xmlns:p14="http://schemas.microsoft.com/office/powerpoint/2010/main" val="2491271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9.jpe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9EBBDC-C722-4969-843E-FDEDC88CA95F}"/>
              </a:ext>
            </a:extLst>
          </p:cNvPr>
          <p:cNvPicPr>
            <a:picLocks noChangeAspect="1"/>
          </p:cNvPicPr>
          <p:nvPr userDrawn="1"/>
        </p:nvPicPr>
        <p:blipFill>
          <a:blip r:embed="rId2"/>
          <a:stretch>
            <a:fillRect/>
          </a:stretch>
        </p:blipFill>
        <p:spPr>
          <a:xfrm>
            <a:off x="4953000" y="0"/>
            <a:ext cx="7239000" cy="6858000"/>
          </a:xfrm>
          <a:prstGeom prst="rect">
            <a:avLst/>
          </a:prstGeom>
        </p:spPr>
      </p:pic>
      <p:sp>
        <p:nvSpPr>
          <p:cNvPr id="4" name="Rectangle 3">
            <a:extLst>
              <a:ext uri="{FF2B5EF4-FFF2-40B4-BE49-F238E27FC236}">
                <a16:creationId xmlns:a16="http://schemas.microsoft.com/office/drawing/2014/main" id="{797E3DC9-443F-87E1-D6E7-529442F4241F}"/>
              </a:ext>
            </a:extLst>
          </p:cNvPr>
          <p:cNvSpPr/>
          <p:nvPr/>
        </p:nvSpPr>
        <p:spPr>
          <a:xfrm>
            <a:off x="0" y="0"/>
            <a:ext cx="4953000" cy="6858000"/>
          </a:xfrm>
          <a:prstGeom prst="rect">
            <a:avLst/>
          </a:prstGeom>
          <a:solidFill>
            <a:srgbClr val="401F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5" name="object 8">
            <a:extLst>
              <a:ext uri="{FF2B5EF4-FFF2-40B4-BE49-F238E27FC236}">
                <a16:creationId xmlns:a16="http://schemas.microsoft.com/office/drawing/2014/main" id="{9541BC20-F106-9229-E46C-B32DB494C38A}"/>
              </a:ext>
            </a:extLst>
          </p:cNvPr>
          <p:cNvSpPr>
            <a:spLocks/>
          </p:cNvSpPr>
          <p:nvPr userDrawn="1"/>
        </p:nvSpPr>
        <p:spPr bwMode="auto">
          <a:xfrm>
            <a:off x="0" y="1165225"/>
            <a:ext cx="4953000" cy="45719"/>
          </a:xfrm>
          <a:custGeom>
            <a:avLst/>
            <a:gdLst>
              <a:gd name="T0" fmla="*/ 0 w 12192000"/>
              <a:gd name="T1" fmla="*/ 12191695 w 12192000"/>
            </a:gdLst>
            <a:ahLst/>
            <a:cxnLst>
              <a:cxn ang="0">
                <a:pos x="T0" y="0"/>
              </a:cxn>
              <a:cxn ang="0">
                <a:pos x="T1" y="0"/>
              </a:cxn>
            </a:cxnLst>
            <a:rect l="0" t="0" r="r" b="b"/>
            <a:pathLst>
              <a:path w="12192000">
                <a:moveTo>
                  <a:pt x="0" y="0"/>
                </a:moveTo>
                <a:lnTo>
                  <a:pt x="12191695" y="0"/>
                </a:ln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6" name="object 7">
            <a:extLst>
              <a:ext uri="{FF2B5EF4-FFF2-40B4-BE49-F238E27FC236}">
                <a16:creationId xmlns:a16="http://schemas.microsoft.com/office/drawing/2014/main" id="{69E9A54A-5CAB-81F6-1992-AF26517DCF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68600" y="5767388"/>
            <a:ext cx="134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a:extLst>
              <a:ext uri="{FF2B5EF4-FFF2-40B4-BE49-F238E27FC236}">
                <a16:creationId xmlns:a16="http://schemas.microsoft.com/office/drawing/2014/main" id="{F4CBA8FF-4D34-EB96-13B7-7E11E365B1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5767388"/>
            <a:ext cx="439738"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1000" y="1498600"/>
            <a:ext cx="4572000" cy="2387600"/>
          </a:xfrm>
        </p:spPr>
        <p:txBody>
          <a:bodyPr anchor="b">
            <a:noAutofit/>
          </a:bodyPr>
          <a:lstStyle>
            <a:lvl1pPr algn="l">
              <a:defRPr sz="4300">
                <a:solidFill>
                  <a:schemeClr val="bg2"/>
                </a:solidFill>
                <a:latin typeface="Sitka Display"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381000" y="4191000"/>
            <a:ext cx="2819400" cy="1655761"/>
          </a:xfrm>
        </p:spPr>
        <p:txBody>
          <a:bodyPr>
            <a:normAutofit/>
          </a:bodyPr>
          <a:lstStyle>
            <a:lvl1pPr marL="0" indent="0" algn="l">
              <a:buNone/>
              <a:defRPr sz="1600" b="0" i="0">
                <a:solidFill>
                  <a:schemeClr val="bg2"/>
                </a:solidFill>
                <a:latin typeface="Trade Gothic Next Light" panose="020B0403040303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68368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Break">
    <p:bg>
      <p:bgPr>
        <a:solidFill>
          <a:srgbClr val="1A5E79"/>
        </a:solidFill>
        <a:effectLst/>
      </p:bgPr>
    </p:bg>
    <p:spTree>
      <p:nvGrpSpPr>
        <p:cNvPr id="1" name=""/>
        <p:cNvGrpSpPr/>
        <p:nvPr/>
      </p:nvGrpSpPr>
      <p:grpSpPr>
        <a:xfrm>
          <a:off x="0" y="0"/>
          <a:ext cx="0" cy="0"/>
          <a:chOff x="0" y="0"/>
          <a:chExt cx="0" cy="0"/>
        </a:xfrm>
      </p:grpSpPr>
      <p:pic>
        <p:nvPicPr>
          <p:cNvPr id="13" name="object 5">
            <a:extLst>
              <a:ext uri="{FF2B5EF4-FFF2-40B4-BE49-F238E27FC236}">
                <a16:creationId xmlns:a16="http://schemas.microsoft.com/office/drawing/2014/main" id="{1CD3B8F4-56EC-4895-AB5F-AD7C38AA6A76}"/>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06442" y="860768"/>
            <a:ext cx="3744000"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object 3" hidden="1">
            <a:extLst>
              <a:ext uri="{FF2B5EF4-FFF2-40B4-BE49-F238E27FC236}">
                <a16:creationId xmlns:a16="http://schemas.microsoft.com/office/drawing/2014/main" id="{AB70E309-9BB1-7B8B-7CAF-AC27AACA758E}"/>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436205BB-F2FE-9CEA-312F-DFF303F710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DA8447BF-6CE5-973D-11E6-8DAD9E91841C}"/>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8136BD95-A453-869B-8ABF-5A340349F9AF}"/>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6A57B364-BE34-1CD9-6B35-130C16172087}"/>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2BEDFE3B-381C-536C-7F04-2D3D56CAA06C}"/>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8" name="Freeform 12">
            <a:extLst>
              <a:ext uri="{FF2B5EF4-FFF2-40B4-BE49-F238E27FC236}">
                <a16:creationId xmlns:a16="http://schemas.microsoft.com/office/drawing/2014/main" id="{881E7749-AE03-6C25-064A-F036E07AE0CC}"/>
              </a:ext>
            </a:extLst>
          </p:cNvPr>
          <p:cNvSpPr>
            <a:spLocks/>
          </p:cNvSpPr>
          <p:nvPr/>
        </p:nvSpPr>
        <p:spPr bwMode="auto">
          <a:xfrm>
            <a:off x="-20638" y="0"/>
            <a:ext cx="12212638" cy="6858000"/>
          </a:xfrm>
          <a:custGeom>
            <a:avLst/>
            <a:gdLst>
              <a:gd name="T0" fmla="*/ 7995524 w 12213248"/>
              <a:gd name="T1" fmla="*/ 860299 h 6858000"/>
              <a:gd name="T2" fmla="*/ 7742860 w 12213248"/>
              <a:gd name="T3" fmla="*/ 879742 h 6858000"/>
              <a:gd name="T4" fmla="*/ 7727486 w 12213248"/>
              <a:gd name="T5" fmla="*/ 1134050 h 6858000"/>
              <a:gd name="T6" fmla="*/ 7727486 w 12213248"/>
              <a:gd name="T7" fmla="*/ 3847944 h 6858000"/>
              <a:gd name="T8" fmla="*/ 7742860 w 12213248"/>
              <a:gd name="T9" fmla="*/ 4103345 h 6858000"/>
              <a:gd name="T10" fmla="*/ 8003959 w 12213248"/>
              <a:gd name="T11" fmla="*/ 4123427 h 6858000"/>
              <a:gd name="T12" fmla="*/ 11199600 w 12213248"/>
              <a:gd name="T13" fmla="*/ 4123427 h 6858000"/>
              <a:gd name="T14" fmla="*/ 11460710 w 12213248"/>
              <a:gd name="T15" fmla="*/ 4103345 h 6858000"/>
              <a:gd name="T16" fmla="*/ 11471486 w 12213248"/>
              <a:gd name="T17" fmla="*/ 3924949 h 6858000"/>
              <a:gd name="T18" fmla="*/ 11471486 w 12213248"/>
              <a:gd name="T19" fmla="*/ 1057375 h 6858000"/>
              <a:gd name="T20" fmla="*/ 11460710 w 12213248"/>
              <a:gd name="T21" fmla="*/ 879742 h 6858000"/>
              <a:gd name="T22" fmla="*/ 11208037 w 12213248"/>
              <a:gd name="T23" fmla="*/ 860299 h 6858000"/>
              <a:gd name="T24" fmla="*/ 7718342 w 12213248"/>
              <a:gd name="T25" fmla="*/ 0 h 6858000"/>
              <a:gd name="T26" fmla="*/ 7727486 w 12213248"/>
              <a:gd name="T27" fmla="*/ 0 h 6858000"/>
              <a:gd name="T28" fmla="*/ 7727486 w 12213248"/>
              <a:gd name="T29" fmla="*/ 577594 h 6858000"/>
              <a:gd name="T30" fmla="*/ 7742860 w 12213248"/>
              <a:gd name="T31" fmla="*/ 832994 h 6858000"/>
              <a:gd name="T32" fmla="*/ 7978980 w 12213248"/>
              <a:gd name="T33" fmla="*/ 851155 h 6858000"/>
              <a:gd name="T34" fmla="*/ 11224578 w 12213248"/>
              <a:gd name="T35" fmla="*/ 851155 h 6858000"/>
              <a:gd name="T36" fmla="*/ 11460710 w 12213248"/>
              <a:gd name="T37" fmla="*/ 832994 h 6858000"/>
              <a:gd name="T38" fmla="*/ 11471486 w 12213248"/>
              <a:gd name="T39" fmla="*/ 654598 h 6858000"/>
              <a:gd name="T40" fmla="*/ 11471486 w 12213248"/>
              <a:gd name="T41" fmla="*/ 1 h 6858000"/>
              <a:gd name="T42" fmla="*/ 11480630 w 12213248"/>
              <a:gd name="T43" fmla="*/ 1 h 6858000"/>
              <a:gd name="T44" fmla="*/ 11480630 w 12213248"/>
              <a:gd name="T45" fmla="*/ 563686 h 6858000"/>
              <a:gd name="T46" fmla="*/ 11496841 w 12213248"/>
              <a:gd name="T47" fmla="*/ 832994 h 6858000"/>
              <a:gd name="T48" fmla="*/ 11732962 w 12213248"/>
              <a:gd name="T49" fmla="*/ 851155 h 6858000"/>
              <a:gd name="T50" fmla="*/ 12213248 w 12213248"/>
              <a:gd name="T51" fmla="*/ 851155 h 6858000"/>
              <a:gd name="T52" fmla="*/ 12213248 w 12213248"/>
              <a:gd name="T53" fmla="*/ 860299 h 6858000"/>
              <a:gd name="T54" fmla="*/ 11749503 w 12213248"/>
              <a:gd name="T55" fmla="*/ 860299 h 6858000"/>
              <a:gd name="T56" fmla="*/ 11496841 w 12213248"/>
              <a:gd name="T57" fmla="*/ 879742 h 6858000"/>
              <a:gd name="T58" fmla="*/ 11480630 w 12213248"/>
              <a:gd name="T59" fmla="*/ 1147898 h 6858000"/>
              <a:gd name="T60" fmla="*/ 11480630 w 12213248"/>
              <a:gd name="T61" fmla="*/ 3834037 h 6858000"/>
              <a:gd name="T62" fmla="*/ 11496841 w 12213248"/>
              <a:gd name="T63" fmla="*/ 4103345 h 6858000"/>
              <a:gd name="T64" fmla="*/ 11757940 w 12213248"/>
              <a:gd name="T65" fmla="*/ 4123427 h 6858000"/>
              <a:gd name="T66" fmla="*/ 12188952 w 12213248"/>
              <a:gd name="T67" fmla="*/ 4123427 h 6858000"/>
              <a:gd name="T68" fmla="*/ 12188952 w 12213248"/>
              <a:gd name="T69" fmla="*/ 4132571 h 6858000"/>
              <a:gd name="T70" fmla="*/ 11724542 w 12213248"/>
              <a:gd name="T71" fmla="*/ 4132571 h 6858000"/>
              <a:gd name="T72" fmla="*/ 11496841 w 12213248"/>
              <a:gd name="T73" fmla="*/ 4150094 h 6858000"/>
              <a:gd name="T74" fmla="*/ 11480630 w 12213248"/>
              <a:gd name="T75" fmla="*/ 4418249 h 6858000"/>
              <a:gd name="T76" fmla="*/ 11480630 w 12213248"/>
              <a:gd name="T77" fmla="*/ 6858000 h 6858000"/>
              <a:gd name="T78" fmla="*/ 11471486 w 12213248"/>
              <a:gd name="T79" fmla="*/ 6858000 h 6858000"/>
              <a:gd name="T80" fmla="*/ 11471486 w 12213248"/>
              <a:gd name="T81" fmla="*/ 4327726 h 6858000"/>
              <a:gd name="T82" fmla="*/ 11460710 w 12213248"/>
              <a:gd name="T83" fmla="*/ 4150094 h 6858000"/>
              <a:gd name="T84" fmla="*/ 11232999 w 12213248"/>
              <a:gd name="T85" fmla="*/ 4132571 h 6858000"/>
              <a:gd name="T86" fmla="*/ 7970561 w 12213248"/>
              <a:gd name="T87" fmla="*/ 4132571 h 6858000"/>
              <a:gd name="T88" fmla="*/ 7742860 w 12213248"/>
              <a:gd name="T89" fmla="*/ 4150094 h 6858000"/>
              <a:gd name="T90" fmla="*/ 7727486 w 12213248"/>
              <a:gd name="T91" fmla="*/ 4404401 h 6858000"/>
              <a:gd name="T92" fmla="*/ 7727486 w 12213248"/>
              <a:gd name="T93" fmla="*/ 6857999 h 6858000"/>
              <a:gd name="T94" fmla="*/ 7718342 w 12213248"/>
              <a:gd name="T95" fmla="*/ 6857999 h 6858000"/>
              <a:gd name="T96" fmla="*/ 7718342 w 12213248"/>
              <a:gd name="T97" fmla="*/ 4341528 h 6858000"/>
              <a:gd name="T98" fmla="*/ 7706728 w 12213248"/>
              <a:gd name="T99" fmla="*/ 4150094 h 6858000"/>
              <a:gd name="T100" fmla="*/ 7479018 w 12213248"/>
              <a:gd name="T101" fmla="*/ 4132571 h 6858000"/>
              <a:gd name="T102" fmla="*/ 0 w 12213248"/>
              <a:gd name="T103" fmla="*/ 4132571 h 6858000"/>
              <a:gd name="T104" fmla="*/ 0 w 12213248"/>
              <a:gd name="T105" fmla="*/ 4123427 h 6858000"/>
              <a:gd name="T106" fmla="*/ 7445619 w 12213248"/>
              <a:gd name="T107" fmla="*/ 4123427 h 6858000"/>
              <a:gd name="T108" fmla="*/ 7706728 w 12213248"/>
              <a:gd name="T109" fmla="*/ 4103345 h 6858000"/>
              <a:gd name="T110" fmla="*/ 7718342 w 12213248"/>
              <a:gd name="T111" fmla="*/ 3911088 h 6858000"/>
              <a:gd name="T112" fmla="*/ 7718342 w 12213248"/>
              <a:gd name="T113" fmla="*/ 1071177 h 6858000"/>
              <a:gd name="T114" fmla="*/ 7706728 w 12213248"/>
              <a:gd name="T115" fmla="*/ 879742 h 6858000"/>
              <a:gd name="T116" fmla="*/ 7454055 w 12213248"/>
              <a:gd name="T117" fmla="*/ 860299 h 6858000"/>
              <a:gd name="T118" fmla="*/ 24296 w 12213248"/>
              <a:gd name="T119" fmla="*/ 860299 h 6858000"/>
              <a:gd name="T120" fmla="*/ 24296 w 12213248"/>
              <a:gd name="T121" fmla="*/ 851155 h 6858000"/>
              <a:gd name="T122" fmla="*/ 7470599 w 12213248"/>
              <a:gd name="T123" fmla="*/ 851155 h 6858000"/>
              <a:gd name="T124" fmla="*/ 7706728 w 12213248"/>
              <a:gd name="T125" fmla="*/ 832994 h 6858000"/>
              <a:gd name="T126" fmla="*/ 7718342 w 12213248"/>
              <a:gd name="T127" fmla="*/ 640737 h 6858000"/>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2213248" h="6858000">
                <a:moveTo>
                  <a:pt x="7995524" y="860299"/>
                </a:moveTo>
                <a:lnTo>
                  <a:pt x="7742860" y="879742"/>
                </a:lnTo>
                <a:lnTo>
                  <a:pt x="7727486" y="1134050"/>
                </a:lnTo>
                <a:lnTo>
                  <a:pt x="7727486" y="3847944"/>
                </a:lnTo>
                <a:lnTo>
                  <a:pt x="7742860" y="4103345"/>
                </a:lnTo>
                <a:lnTo>
                  <a:pt x="8003959" y="4123427"/>
                </a:lnTo>
                <a:lnTo>
                  <a:pt x="11199600" y="4123427"/>
                </a:lnTo>
                <a:lnTo>
                  <a:pt x="11460710" y="4103345"/>
                </a:lnTo>
                <a:lnTo>
                  <a:pt x="11471486" y="3924949"/>
                </a:lnTo>
                <a:lnTo>
                  <a:pt x="11471486" y="1057375"/>
                </a:lnTo>
                <a:lnTo>
                  <a:pt x="11460710" y="879742"/>
                </a:lnTo>
                <a:lnTo>
                  <a:pt x="11208037" y="860299"/>
                </a:lnTo>
                <a:lnTo>
                  <a:pt x="7995524" y="860299"/>
                </a:lnTo>
                <a:close/>
                <a:moveTo>
                  <a:pt x="7718342" y="0"/>
                </a:moveTo>
                <a:lnTo>
                  <a:pt x="7727486" y="0"/>
                </a:lnTo>
                <a:lnTo>
                  <a:pt x="7727486" y="577594"/>
                </a:lnTo>
                <a:lnTo>
                  <a:pt x="7742860" y="832994"/>
                </a:lnTo>
                <a:lnTo>
                  <a:pt x="7978980" y="851155"/>
                </a:lnTo>
                <a:lnTo>
                  <a:pt x="11224578" y="851155"/>
                </a:lnTo>
                <a:lnTo>
                  <a:pt x="11460710" y="832994"/>
                </a:lnTo>
                <a:lnTo>
                  <a:pt x="11471486" y="654598"/>
                </a:lnTo>
                <a:lnTo>
                  <a:pt x="11471486" y="1"/>
                </a:lnTo>
                <a:lnTo>
                  <a:pt x="11480630" y="1"/>
                </a:lnTo>
                <a:lnTo>
                  <a:pt x="11480630" y="563686"/>
                </a:lnTo>
                <a:lnTo>
                  <a:pt x="11496841" y="832994"/>
                </a:lnTo>
                <a:lnTo>
                  <a:pt x="11732962" y="851155"/>
                </a:lnTo>
                <a:lnTo>
                  <a:pt x="12213248" y="851155"/>
                </a:lnTo>
                <a:lnTo>
                  <a:pt x="12213248" y="860299"/>
                </a:lnTo>
                <a:lnTo>
                  <a:pt x="11749503" y="860299"/>
                </a:lnTo>
                <a:lnTo>
                  <a:pt x="11496841" y="879742"/>
                </a:lnTo>
                <a:lnTo>
                  <a:pt x="11480630" y="1147898"/>
                </a:lnTo>
                <a:lnTo>
                  <a:pt x="11480630" y="3834037"/>
                </a:lnTo>
                <a:lnTo>
                  <a:pt x="11496841" y="4103345"/>
                </a:lnTo>
                <a:lnTo>
                  <a:pt x="11757940" y="4123427"/>
                </a:lnTo>
                <a:lnTo>
                  <a:pt x="12188952" y="4123427"/>
                </a:lnTo>
                <a:lnTo>
                  <a:pt x="12188952" y="4132571"/>
                </a:lnTo>
                <a:lnTo>
                  <a:pt x="11724542" y="4132571"/>
                </a:lnTo>
                <a:lnTo>
                  <a:pt x="11496841" y="4150094"/>
                </a:lnTo>
                <a:lnTo>
                  <a:pt x="11480630" y="4418249"/>
                </a:lnTo>
                <a:lnTo>
                  <a:pt x="11480630" y="6858000"/>
                </a:lnTo>
                <a:lnTo>
                  <a:pt x="11471486" y="6858000"/>
                </a:lnTo>
                <a:lnTo>
                  <a:pt x="11471486" y="4327726"/>
                </a:lnTo>
                <a:lnTo>
                  <a:pt x="11460710" y="4150094"/>
                </a:lnTo>
                <a:lnTo>
                  <a:pt x="11232999" y="4132571"/>
                </a:lnTo>
                <a:lnTo>
                  <a:pt x="7970561" y="4132571"/>
                </a:lnTo>
                <a:lnTo>
                  <a:pt x="7742860" y="4150094"/>
                </a:lnTo>
                <a:lnTo>
                  <a:pt x="7727486" y="4404401"/>
                </a:lnTo>
                <a:lnTo>
                  <a:pt x="7727486" y="6857999"/>
                </a:lnTo>
                <a:lnTo>
                  <a:pt x="7718342" y="6857999"/>
                </a:lnTo>
                <a:lnTo>
                  <a:pt x="7718342" y="4341528"/>
                </a:lnTo>
                <a:lnTo>
                  <a:pt x="7706728" y="4150094"/>
                </a:lnTo>
                <a:lnTo>
                  <a:pt x="7479018" y="4132571"/>
                </a:lnTo>
                <a:lnTo>
                  <a:pt x="0" y="4132571"/>
                </a:lnTo>
                <a:lnTo>
                  <a:pt x="0" y="4123427"/>
                </a:lnTo>
                <a:lnTo>
                  <a:pt x="7445619" y="4123427"/>
                </a:lnTo>
                <a:lnTo>
                  <a:pt x="7706728" y="4103345"/>
                </a:lnTo>
                <a:lnTo>
                  <a:pt x="7718342" y="3911088"/>
                </a:lnTo>
                <a:lnTo>
                  <a:pt x="7718342" y="1071177"/>
                </a:lnTo>
                <a:lnTo>
                  <a:pt x="7706728" y="879742"/>
                </a:lnTo>
                <a:lnTo>
                  <a:pt x="7454055" y="860299"/>
                </a:lnTo>
                <a:lnTo>
                  <a:pt x="24296" y="860299"/>
                </a:lnTo>
                <a:lnTo>
                  <a:pt x="24296" y="851155"/>
                </a:lnTo>
                <a:lnTo>
                  <a:pt x="7470599" y="851155"/>
                </a:lnTo>
                <a:lnTo>
                  <a:pt x="7706728" y="832994"/>
                </a:lnTo>
                <a:lnTo>
                  <a:pt x="7718342" y="640737"/>
                </a:lnTo>
                <a:lnTo>
                  <a:pt x="77183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9" name="object 4" hidden="1">
            <a:extLst>
              <a:ext uri="{FF2B5EF4-FFF2-40B4-BE49-F238E27FC236}">
                <a16:creationId xmlns:a16="http://schemas.microsoft.com/office/drawing/2014/main" id="{EB957EEE-D20F-524F-06AB-817370F589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55"/>
          <p:cNvSpPr>
            <a:spLocks noGrp="1"/>
          </p:cNvSpPr>
          <p:nvPr>
            <p:ph type="body" sz="quarter" idx="17"/>
          </p:nvPr>
        </p:nvSpPr>
        <p:spPr>
          <a:xfrm>
            <a:off x="768916" y="4345792"/>
            <a:ext cx="6376032"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55"/>
          <p:cNvSpPr>
            <a:spLocks noGrp="1"/>
          </p:cNvSpPr>
          <p:nvPr>
            <p:ph type="body" sz="quarter" idx="16"/>
          </p:nvPr>
        </p:nvSpPr>
        <p:spPr>
          <a:xfrm>
            <a:off x="761506" y="2209800"/>
            <a:ext cx="6383442"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17629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ection Break">
    <p:bg>
      <p:bgPr>
        <a:solidFill>
          <a:srgbClr val="401F20"/>
        </a:solidFill>
        <a:effectLst/>
      </p:bgPr>
    </p:bg>
    <p:spTree>
      <p:nvGrpSpPr>
        <p:cNvPr id="1" name=""/>
        <p:cNvGrpSpPr/>
        <p:nvPr/>
      </p:nvGrpSpPr>
      <p:grpSpPr>
        <a:xfrm>
          <a:off x="0" y="0"/>
          <a:ext cx="0" cy="0"/>
          <a:chOff x="0" y="0"/>
          <a:chExt cx="0" cy="0"/>
        </a:xfrm>
      </p:grpSpPr>
      <p:sp>
        <p:nvSpPr>
          <p:cNvPr id="6" name="Picture Placeholder 25">
            <a:extLst>
              <a:ext uri="{FF2B5EF4-FFF2-40B4-BE49-F238E27FC236}">
                <a16:creationId xmlns:a16="http://schemas.microsoft.com/office/drawing/2014/main" id="{F8F28102-9B5D-31CF-14F1-85E844255939}"/>
              </a:ext>
            </a:extLst>
          </p:cNvPr>
          <p:cNvSpPr>
            <a:spLocks noGrp="1"/>
          </p:cNvSpPr>
          <p:nvPr>
            <p:ph type="pic" sz="quarter" idx="18"/>
          </p:nvPr>
        </p:nvSpPr>
        <p:spPr>
          <a:xfrm>
            <a:off x="6480622" y="0"/>
            <a:ext cx="5711377" cy="6858000"/>
          </a:xfrm>
          <a:custGeom>
            <a:avLst/>
            <a:gdLst>
              <a:gd name="connsiteX0" fmla="*/ 260542 w 4033677"/>
              <a:gd name="connsiteY0" fmla="*/ 5603990 h 6858000"/>
              <a:gd name="connsiteX1" fmla="*/ 4033677 w 4033677"/>
              <a:gd name="connsiteY1" fmla="*/ 5603990 h 6858000"/>
              <a:gd name="connsiteX2" fmla="*/ 4033677 w 4033677"/>
              <a:gd name="connsiteY2" fmla="*/ 6858000 h 6858000"/>
              <a:gd name="connsiteX3" fmla="*/ 0 w 4033677"/>
              <a:gd name="connsiteY3" fmla="*/ 6858000 h 6858000"/>
              <a:gd name="connsiteX4" fmla="*/ 0 w 4033677"/>
              <a:gd name="connsiteY4" fmla="*/ 5808329 h 6858000"/>
              <a:gd name="connsiteX5" fmla="*/ 11193 w 4033677"/>
              <a:gd name="connsiteY5" fmla="*/ 5623179 h 6858000"/>
              <a:gd name="connsiteX6" fmla="*/ 0 w 4033677"/>
              <a:gd name="connsiteY6" fmla="*/ 0 h 6858000"/>
              <a:gd name="connsiteX7" fmla="*/ 4033677 w 4033677"/>
              <a:gd name="connsiteY7" fmla="*/ 0 h 6858000"/>
              <a:gd name="connsiteX8" fmla="*/ 4033677 w 4033677"/>
              <a:gd name="connsiteY8" fmla="*/ 5594846 h 6858000"/>
              <a:gd name="connsiteX9" fmla="*/ 250631 w 4033677"/>
              <a:gd name="connsiteY9" fmla="*/ 5594846 h 6858000"/>
              <a:gd name="connsiteX10" fmla="*/ 11193 w 4033677"/>
              <a:gd name="connsiteY10" fmla="*/ 5576430 h 6858000"/>
              <a:gd name="connsiteX11" fmla="*/ 0 w 4033677"/>
              <a:gd name="connsiteY11" fmla="*/ 53904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3677" h="6858000">
                <a:moveTo>
                  <a:pt x="260542" y="5603990"/>
                </a:moveTo>
                <a:lnTo>
                  <a:pt x="4033677" y="5603990"/>
                </a:lnTo>
                <a:lnTo>
                  <a:pt x="4033677" y="6858000"/>
                </a:lnTo>
                <a:lnTo>
                  <a:pt x="0" y="6858000"/>
                </a:lnTo>
                <a:lnTo>
                  <a:pt x="0" y="5808329"/>
                </a:lnTo>
                <a:lnTo>
                  <a:pt x="11193" y="5623179"/>
                </a:lnTo>
                <a:close/>
                <a:moveTo>
                  <a:pt x="0" y="0"/>
                </a:moveTo>
                <a:lnTo>
                  <a:pt x="4033677" y="0"/>
                </a:lnTo>
                <a:lnTo>
                  <a:pt x="4033677" y="5594846"/>
                </a:lnTo>
                <a:lnTo>
                  <a:pt x="250631" y="5594846"/>
                </a:lnTo>
                <a:lnTo>
                  <a:pt x="11193" y="5576430"/>
                </a:lnTo>
                <a:lnTo>
                  <a:pt x="0" y="5390485"/>
                </a:lnTo>
                <a:close/>
              </a:path>
            </a:pathLst>
          </a:custGeom>
          <a:solidFill>
            <a:schemeClr val="bg1">
              <a:lumMod val="75000"/>
            </a:schemeClr>
          </a:solidFill>
        </p:spPr>
        <p:txBody>
          <a:bodyPr rtlCol="0">
            <a:noAutofit/>
          </a:bodyPr>
          <a:lstStyle/>
          <a:p>
            <a:pPr lvl="0"/>
            <a:r>
              <a:rPr lang="en-US" noProof="0"/>
              <a:t>Click icon to add picture</a:t>
            </a:r>
          </a:p>
        </p:txBody>
      </p:sp>
      <p:grpSp>
        <p:nvGrpSpPr>
          <p:cNvPr id="3" name="Group 7">
            <a:extLst>
              <a:ext uri="{FF2B5EF4-FFF2-40B4-BE49-F238E27FC236}">
                <a16:creationId xmlns:a16="http://schemas.microsoft.com/office/drawing/2014/main" id="{7240FB8A-24A7-D9E8-EB05-272049066C36}"/>
              </a:ext>
            </a:extLst>
          </p:cNvPr>
          <p:cNvGrpSpPr>
            <a:grpSpLocks/>
          </p:cNvGrpSpPr>
          <p:nvPr/>
        </p:nvGrpSpPr>
        <p:grpSpPr bwMode="auto">
          <a:xfrm>
            <a:off x="4892675" y="336550"/>
            <a:ext cx="1435100" cy="523875"/>
            <a:chOff x="4892642" y="336599"/>
            <a:chExt cx="1434503" cy="524168"/>
          </a:xfrm>
        </p:grpSpPr>
        <p:pic>
          <p:nvPicPr>
            <p:cNvPr id="4" name="object 6">
              <a:extLst>
                <a:ext uri="{FF2B5EF4-FFF2-40B4-BE49-F238E27FC236}">
                  <a16:creationId xmlns:a16="http://schemas.microsoft.com/office/drawing/2014/main" id="{224EF6A3-AD9C-D84C-983A-1361586E64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77783" y="336599"/>
              <a:ext cx="349362" cy="52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ject 11">
              <a:extLst>
                <a:ext uri="{FF2B5EF4-FFF2-40B4-BE49-F238E27FC236}">
                  <a16:creationId xmlns:a16="http://schemas.microsoft.com/office/drawing/2014/main" id="{5CB34480-0779-3532-3A9E-2DD95C257A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92642" y="336599"/>
              <a:ext cx="1093687" cy="524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Placeholder 55"/>
          <p:cNvSpPr>
            <a:spLocks noGrp="1"/>
          </p:cNvSpPr>
          <p:nvPr>
            <p:ph type="body" sz="quarter" idx="16"/>
          </p:nvPr>
        </p:nvSpPr>
        <p:spPr>
          <a:xfrm>
            <a:off x="808324" y="2495739"/>
            <a:ext cx="5519451" cy="1390461"/>
          </a:xfrm>
        </p:spPr>
        <p:txBody>
          <a:bodyPr>
            <a:normAutofit/>
          </a:bodyPr>
          <a:lstStyle>
            <a:lvl1pPr marL="0" indent="0">
              <a:buNone/>
              <a:defRPr sz="43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Text Placeholder 55">
            <a:extLst>
              <a:ext uri="{FF2B5EF4-FFF2-40B4-BE49-F238E27FC236}">
                <a16:creationId xmlns:a16="http://schemas.microsoft.com/office/drawing/2014/main" id="{D83A0E88-8E81-4924-4DF6-92F8F3A5B915}"/>
              </a:ext>
            </a:extLst>
          </p:cNvPr>
          <p:cNvSpPr>
            <a:spLocks noGrp="1"/>
          </p:cNvSpPr>
          <p:nvPr>
            <p:ph type="body" sz="quarter" idx="17"/>
          </p:nvPr>
        </p:nvSpPr>
        <p:spPr>
          <a:xfrm>
            <a:off x="768916" y="4345792"/>
            <a:ext cx="5558859"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30847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4" name="Text Placeholder 55">
            <a:extLst>
              <a:ext uri="{FF2B5EF4-FFF2-40B4-BE49-F238E27FC236}">
                <a16:creationId xmlns:a16="http://schemas.microsoft.com/office/drawing/2014/main" id="{8F251A42-F716-E4BB-9290-94AA5CF40DC4}"/>
              </a:ext>
            </a:extLst>
          </p:cNvPr>
          <p:cNvSpPr>
            <a:spLocks noGrp="1"/>
          </p:cNvSpPr>
          <p:nvPr>
            <p:ph type="body" sz="quarter" idx="16"/>
          </p:nvPr>
        </p:nvSpPr>
        <p:spPr>
          <a:xfrm>
            <a:off x="808325" y="2495739"/>
            <a:ext cx="4601876" cy="1390461"/>
          </a:xfrm>
        </p:spPr>
        <p:txBody>
          <a:bodyPr>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 Placeholder 55">
            <a:extLst>
              <a:ext uri="{FF2B5EF4-FFF2-40B4-BE49-F238E27FC236}">
                <a16:creationId xmlns:a16="http://schemas.microsoft.com/office/drawing/2014/main" id="{4A8CE213-23C1-F683-2534-9B139AF09763}"/>
              </a:ext>
            </a:extLst>
          </p:cNvPr>
          <p:cNvSpPr>
            <a:spLocks noGrp="1"/>
          </p:cNvSpPr>
          <p:nvPr>
            <p:ph type="body" sz="quarter" idx="17"/>
          </p:nvPr>
        </p:nvSpPr>
        <p:spPr>
          <a:xfrm>
            <a:off x="768916" y="4345792"/>
            <a:ext cx="4634733" cy="1148669"/>
          </a:xfrm>
        </p:spPr>
        <p:txBody>
          <a:bodyPr>
            <a:normAutofit/>
          </a:bodyPr>
          <a:lstStyle>
            <a:lvl1pPr marL="0" indent="0">
              <a:buNone/>
              <a:defRPr sz="2200" b="0" i="0">
                <a:solidFill>
                  <a:srgbClr val="184341"/>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6" name="object 5">
            <a:extLst>
              <a:ext uri="{FF2B5EF4-FFF2-40B4-BE49-F238E27FC236}">
                <a16:creationId xmlns:a16="http://schemas.microsoft.com/office/drawing/2014/main" id="{058C4164-6679-4C6A-B4EF-B2290A441976}"/>
              </a:ext>
            </a:extLst>
          </p:cNvPr>
          <p:cNvPicPr>
            <a:picLocks/>
          </p:cNvPicPr>
          <p:nvPr userDrawn="1"/>
        </p:nvPicPr>
        <p:blipFill>
          <a:blip r:embed="rId2" cstate="screen"/>
          <a:srcRect/>
          <a:stretch>
            <a:fillRect/>
          </a:stretch>
        </p:blipFill>
        <p:spPr bwMode="auto">
          <a:xfrm>
            <a:off x="7209905"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grass, outdoor, fish, soft-finned fish&#10;&#10;Description automatically generated">
            <a:extLst>
              <a:ext uri="{FF2B5EF4-FFF2-40B4-BE49-F238E27FC236}">
                <a16:creationId xmlns:a16="http://schemas.microsoft.com/office/drawing/2014/main" id="{41A2857C-3162-4393-B033-BBC6FDDF5CA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27"/>
          <a:stretch/>
        </p:blipFill>
        <p:spPr>
          <a:xfrm>
            <a:off x="6126239" y="1772575"/>
            <a:ext cx="3750584" cy="3288406"/>
          </a:xfrm>
          <a:prstGeom prst="rect">
            <a:avLst/>
          </a:prstGeom>
          <a:effectLst>
            <a:outerShdw blurRad="463169" dist="394970" dir="5400000" algn="ctr" rotWithShape="0">
              <a:schemeClr val="tx1">
                <a:alpha val="24000"/>
              </a:schemeClr>
            </a:outerShdw>
          </a:effectLst>
        </p:spPr>
      </p:pic>
    </p:spTree>
    <p:extLst>
      <p:ext uri="{BB962C8B-B14F-4D97-AF65-F5344CB8AC3E}">
        <p14:creationId xmlns:p14="http://schemas.microsoft.com/office/powerpoint/2010/main" val="2666704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Section Break">
    <p:bg>
      <p:bgPr>
        <a:solidFill>
          <a:srgbClr val="133D33"/>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8B3421EA-9EAF-850E-1D6A-83870A7950C9}"/>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70979345-9094-1F62-AD6C-4073027427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DC523546-05CF-3B5F-CA17-EF42107BF3D2}"/>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0764A8EA-D2A1-4698-8803-F7D32AA3B347}"/>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F17B3A3F-9493-3978-5A51-32983249EB34}"/>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47D4A917-834C-8181-5F09-0BA7A1FF9750}"/>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E250B4B5-0E59-17DF-55CF-B7DE359DB6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6">
            <a:extLst>
              <a:ext uri="{FF2B5EF4-FFF2-40B4-BE49-F238E27FC236}">
                <a16:creationId xmlns:a16="http://schemas.microsoft.com/office/drawing/2014/main" id="{5ABA03ED-077B-5F40-BED9-BE70CB3554E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80188" y="0"/>
            <a:ext cx="5611812" cy="453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Placeholder 55"/>
          <p:cNvSpPr>
            <a:spLocks noGrp="1"/>
          </p:cNvSpPr>
          <p:nvPr>
            <p:ph type="body" sz="quarter" idx="17"/>
          </p:nvPr>
        </p:nvSpPr>
        <p:spPr>
          <a:xfrm>
            <a:off x="768916" y="4345792"/>
            <a:ext cx="3816597"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5" name="Text Placeholder 55"/>
          <p:cNvSpPr>
            <a:spLocks noGrp="1"/>
          </p:cNvSpPr>
          <p:nvPr>
            <p:ph type="body" sz="quarter" idx="16"/>
          </p:nvPr>
        </p:nvSpPr>
        <p:spPr>
          <a:xfrm>
            <a:off x="761506" y="2209800"/>
            <a:ext cx="4674858"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pic>
        <p:nvPicPr>
          <p:cNvPr id="13" name="Picture Placeholder 5" descr="Close up of a plant&#10;&#10;Description automatically generated with medium confidence">
            <a:extLst>
              <a:ext uri="{FF2B5EF4-FFF2-40B4-BE49-F238E27FC236}">
                <a16:creationId xmlns:a16="http://schemas.microsoft.com/office/drawing/2014/main" id="{7C7F47A1-42EC-4BEE-BCDB-60FB37B2C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755323" y="1960083"/>
            <a:ext cx="4285373" cy="3671546"/>
          </a:xfrm>
          <a:prstGeom prst="rect">
            <a:avLst/>
          </a:prstGeom>
          <a:noFill/>
          <a:ln>
            <a:noFill/>
          </a:ln>
          <a:effectLst>
            <a:outerShdw blurRad="463169" dist="394970" dir="5400000" algn="ctr" rotWithShape="0">
              <a:schemeClr val="tx1">
                <a:alpha val="24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41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ection Break">
    <p:bg>
      <p:bgPr>
        <a:solidFill>
          <a:srgbClr val="EDF1F2"/>
        </a:solidFill>
        <a:effectLst/>
      </p:bgPr>
    </p:bg>
    <p:spTree>
      <p:nvGrpSpPr>
        <p:cNvPr id="1" name=""/>
        <p:cNvGrpSpPr/>
        <p:nvPr/>
      </p:nvGrpSpPr>
      <p:grpSpPr>
        <a:xfrm>
          <a:off x="0" y="0"/>
          <a:ext cx="0" cy="0"/>
          <a:chOff x="0" y="0"/>
          <a:chExt cx="0" cy="0"/>
        </a:xfrm>
      </p:grpSpPr>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70560" y="0"/>
            <a:ext cx="11521440"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8" name="Text Placeholder 2">
            <a:extLst>
              <a:ext uri="{FF2B5EF4-FFF2-40B4-BE49-F238E27FC236}">
                <a16:creationId xmlns:a16="http://schemas.microsoft.com/office/drawing/2014/main" id="{265AB139-F7DE-451E-A9C2-5F2E58AB4FF5}"/>
              </a:ext>
            </a:extLst>
          </p:cNvPr>
          <p:cNvSpPr>
            <a:spLocks noGrp="1" noChangeArrowheads="1"/>
          </p:cNvSpPr>
          <p:nvPr>
            <p:ph idx="1"/>
          </p:nvPr>
        </p:nvSpPr>
        <p:spPr bwMode="auto">
          <a:xfrm>
            <a:off x="670560" y="1727191"/>
            <a:ext cx="10683240"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9" name="Freeform 14">
            <a:extLst>
              <a:ext uri="{FF2B5EF4-FFF2-40B4-BE49-F238E27FC236}">
                <a16:creationId xmlns:a16="http://schemas.microsoft.com/office/drawing/2014/main" id="{EDAFA28F-E85D-49C2-85D3-A71D2305C587}"/>
              </a:ext>
            </a:extLst>
          </p:cNvPr>
          <p:cNvSpPr>
            <a:spLocks/>
          </p:cNvSpPr>
          <p:nvPr userDrawn="1"/>
        </p:nvSpPr>
        <p:spPr bwMode="auto">
          <a:xfrm>
            <a:off x="10902034" y="-9525"/>
            <a:ext cx="1289966" cy="6240464"/>
          </a:xfrm>
          <a:custGeom>
            <a:avLst/>
            <a:gdLst/>
            <a:ahLst/>
            <a:cxnLst/>
            <a:rect l="0" t="0" r="r" b="b"/>
            <a:pathLst>
              <a:path w="2006704" h="6312543">
                <a:moveTo>
                  <a:pt x="0" y="6237947"/>
                </a:moveTo>
                <a:lnTo>
                  <a:pt x="114893" y="6312543"/>
                </a:lnTo>
                <a:lnTo>
                  <a:pt x="90518" y="6312543"/>
                </a:lnTo>
                <a:lnTo>
                  <a:pt x="0" y="6253774"/>
                </a:lnTo>
                <a:lnTo>
                  <a:pt x="0" y="6237947"/>
                </a:lnTo>
                <a:close/>
                <a:moveTo>
                  <a:pt x="0" y="6136600"/>
                </a:moveTo>
                <a:lnTo>
                  <a:pt x="271941" y="6312427"/>
                </a:lnTo>
                <a:lnTo>
                  <a:pt x="247455" y="6312427"/>
                </a:lnTo>
                <a:lnTo>
                  <a:pt x="0" y="6152435"/>
                </a:lnTo>
                <a:lnTo>
                  <a:pt x="0" y="6136600"/>
                </a:lnTo>
                <a:close/>
                <a:moveTo>
                  <a:pt x="0" y="6035815"/>
                </a:moveTo>
                <a:lnTo>
                  <a:pt x="429768" y="6312543"/>
                </a:lnTo>
                <a:lnTo>
                  <a:pt x="405170" y="6312543"/>
                </a:lnTo>
                <a:lnTo>
                  <a:pt x="0" y="6051653"/>
                </a:lnTo>
                <a:lnTo>
                  <a:pt x="0" y="6035815"/>
                </a:lnTo>
                <a:close/>
                <a:moveTo>
                  <a:pt x="0" y="5935220"/>
                </a:moveTo>
                <a:lnTo>
                  <a:pt x="588263" y="6312427"/>
                </a:lnTo>
                <a:lnTo>
                  <a:pt x="563665" y="6312427"/>
                </a:lnTo>
                <a:lnTo>
                  <a:pt x="0" y="5950989"/>
                </a:lnTo>
                <a:lnTo>
                  <a:pt x="0" y="5935220"/>
                </a:lnTo>
                <a:close/>
                <a:moveTo>
                  <a:pt x="0" y="5835075"/>
                </a:moveTo>
                <a:lnTo>
                  <a:pt x="747537" y="6312427"/>
                </a:lnTo>
                <a:lnTo>
                  <a:pt x="722828" y="6312427"/>
                </a:lnTo>
                <a:lnTo>
                  <a:pt x="0" y="5850858"/>
                </a:lnTo>
                <a:lnTo>
                  <a:pt x="0" y="5835075"/>
                </a:lnTo>
                <a:close/>
                <a:moveTo>
                  <a:pt x="0" y="5735395"/>
                </a:moveTo>
                <a:lnTo>
                  <a:pt x="907591" y="6312543"/>
                </a:lnTo>
                <a:lnTo>
                  <a:pt x="882881" y="6312543"/>
                </a:lnTo>
                <a:lnTo>
                  <a:pt x="0" y="5751117"/>
                </a:lnTo>
                <a:lnTo>
                  <a:pt x="0" y="5735395"/>
                </a:lnTo>
                <a:close/>
                <a:moveTo>
                  <a:pt x="0" y="5635788"/>
                </a:moveTo>
                <a:lnTo>
                  <a:pt x="1068534" y="6312427"/>
                </a:lnTo>
                <a:lnTo>
                  <a:pt x="1043714" y="6312427"/>
                </a:lnTo>
                <a:lnTo>
                  <a:pt x="0" y="5651493"/>
                </a:lnTo>
                <a:lnTo>
                  <a:pt x="0" y="5635788"/>
                </a:lnTo>
                <a:close/>
                <a:moveTo>
                  <a:pt x="0" y="5536777"/>
                </a:moveTo>
                <a:lnTo>
                  <a:pt x="1230146" y="6312543"/>
                </a:lnTo>
                <a:lnTo>
                  <a:pt x="1205215" y="6312543"/>
                </a:lnTo>
                <a:lnTo>
                  <a:pt x="0" y="5552513"/>
                </a:lnTo>
                <a:lnTo>
                  <a:pt x="0" y="5536777"/>
                </a:lnTo>
                <a:close/>
                <a:moveTo>
                  <a:pt x="0" y="5438039"/>
                </a:moveTo>
                <a:lnTo>
                  <a:pt x="1392536" y="6312543"/>
                </a:lnTo>
                <a:lnTo>
                  <a:pt x="1367494" y="6312543"/>
                </a:lnTo>
                <a:lnTo>
                  <a:pt x="0" y="5453786"/>
                </a:lnTo>
                <a:lnTo>
                  <a:pt x="0" y="5438039"/>
                </a:lnTo>
                <a:close/>
                <a:moveTo>
                  <a:pt x="0" y="5339609"/>
                </a:moveTo>
                <a:lnTo>
                  <a:pt x="1555707" y="6312427"/>
                </a:lnTo>
                <a:lnTo>
                  <a:pt x="1530663" y="6312427"/>
                </a:lnTo>
                <a:lnTo>
                  <a:pt x="0" y="5355247"/>
                </a:lnTo>
                <a:lnTo>
                  <a:pt x="0" y="5339609"/>
                </a:lnTo>
                <a:close/>
                <a:moveTo>
                  <a:pt x="0" y="5241563"/>
                </a:moveTo>
                <a:lnTo>
                  <a:pt x="1719654" y="6312427"/>
                </a:lnTo>
                <a:lnTo>
                  <a:pt x="1694500" y="6312427"/>
                </a:lnTo>
                <a:lnTo>
                  <a:pt x="0" y="5257242"/>
                </a:lnTo>
                <a:lnTo>
                  <a:pt x="0" y="5241563"/>
                </a:lnTo>
                <a:close/>
                <a:moveTo>
                  <a:pt x="0" y="5143881"/>
                </a:moveTo>
                <a:lnTo>
                  <a:pt x="1884494" y="6312427"/>
                </a:lnTo>
                <a:lnTo>
                  <a:pt x="1859228" y="6312427"/>
                </a:lnTo>
                <a:lnTo>
                  <a:pt x="0" y="5159512"/>
                </a:lnTo>
                <a:lnTo>
                  <a:pt x="0" y="5143881"/>
                </a:lnTo>
                <a:close/>
                <a:moveTo>
                  <a:pt x="0" y="5046534"/>
                </a:moveTo>
                <a:lnTo>
                  <a:pt x="2006594" y="6285565"/>
                </a:lnTo>
                <a:lnTo>
                  <a:pt x="2006594" y="6301148"/>
                </a:lnTo>
                <a:lnTo>
                  <a:pt x="0" y="5062114"/>
                </a:lnTo>
                <a:lnTo>
                  <a:pt x="0" y="5046534"/>
                </a:lnTo>
                <a:close/>
                <a:moveTo>
                  <a:pt x="0" y="4949618"/>
                </a:moveTo>
                <a:lnTo>
                  <a:pt x="2006594" y="6183469"/>
                </a:lnTo>
                <a:lnTo>
                  <a:pt x="2006594" y="6199050"/>
                </a:lnTo>
                <a:lnTo>
                  <a:pt x="0" y="4965221"/>
                </a:lnTo>
                <a:lnTo>
                  <a:pt x="0" y="4949618"/>
                </a:lnTo>
                <a:close/>
                <a:moveTo>
                  <a:pt x="0" y="4852965"/>
                </a:moveTo>
                <a:lnTo>
                  <a:pt x="2006594" y="6081605"/>
                </a:lnTo>
                <a:lnTo>
                  <a:pt x="2006594" y="6097187"/>
                </a:lnTo>
                <a:lnTo>
                  <a:pt x="0" y="4868576"/>
                </a:lnTo>
                <a:lnTo>
                  <a:pt x="0" y="4852965"/>
                </a:lnTo>
                <a:close/>
                <a:moveTo>
                  <a:pt x="0" y="4756585"/>
                </a:moveTo>
                <a:lnTo>
                  <a:pt x="2006594" y="5979974"/>
                </a:lnTo>
                <a:lnTo>
                  <a:pt x="2006594" y="5995555"/>
                </a:lnTo>
                <a:lnTo>
                  <a:pt x="0" y="4772155"/>
                </a:lnTo>
                <a:lnTo>
                  <a:pt x="0" y="4756585"/>
                </a:lnTo>
                <a:close/>
                <a:moveTo>
                  <a:pt x="0" y="4660596"/>
                </a:moveTo>
                <a:lnTo>
                  <a:pt x="2006594" y="5878807"/>
                </a:lnTo>
                <a:lnTo>
                  <a:pt x="2006594" y="5894389"/>
                </a:lnTo>
                <a:lnTo>
                  <a:pt x="0" y="4676198"/>
                </a:lnTo>
                <a:lnTo>
                  <a:pt x="0" y="4660596"/>
                </a:lnTo>
                <a:close/>
                <a:moveTo>
                  <a:pt x="0" y="4564955"/>
                </a:moveTo>
                <a:lnTo>
                  <a:pt x="2006594" y="5777990"/>
                </a:lnTo>
                <a:lnTo>
                  <a:pt x="2006594" y="5793572"/>
                </a:lnTo>
                <a:lnTo>
                  <a:pt x="0" y="4580539"/>
                </a:lnTo>
                <a:lnTo>
                  <a:pt x="0" y="4564955"/>
                </a:lnTo>
                <a:close/>
                <a:moveTo>
                  <a:pt x="0" y="4469680"/>
                </a:moveTo>
                <a:lnTo>
                  <a:pt x="2006594" y="5677521"/>
                </a:lnTo>
                <a:lnTo>
                  <a:pt x="2006594" y="5693103"/>
                </a:lnTo>
                <a:lnTo>
                  <a:pt x="0" y="4485246"/>
                </a:lnTo>
                <a:lnTo>
                  <a:pt x="0" y="4469680"/>
                </a:lnTo>
                <a:close/>
                <a:moveTo>
                  <a:pt x="0" y="4374845"/>
                </a:moveTo>
                <a:lnTo>
                  <a:pt x="2006594" y="5577634"/>
                </a:lnTo>
                <a:lnTo>
                  <a:pt x="2006594" y="5593099"/>
                </a:lnTo>
                <a:lnTo>
                  <a:pt x="0" y="4390365"/>
                </a:lnTo>
                <a:lnTo>
                  <a:pt x="0" y="4374845"/>
                </a:lnTo>
                <a:close/>
                <a:moveTo>
                  <a:pt x="0" y="4280161"/>
                </a:moveTo>
                <a:lnTo>
                  <a:pt x="2006594" y="5477747"/>
                </a:lnTo>
                <a:lnTo>
                  <a:pt x="2006594" y="5493212"/>
                </a:lnTo>
                <a:lnTo>
                  <a:pt x="0" y="4295646"/>
                </a:lnTo>
                <a:lnTo>
                  <a:pt x="0" y="4280161"/>
                </a:lnTo>
                <a:close/>
                <a:moveTo>
                  <a:pt x="0" y="4185942"/>
                </a:moveTo>
                <a:lnTo>
                  <a:pt x="2006594" y="5378441"/>
                </a:lnTo>
                <a:lnTo>
                  <a:pt x="2006594" y="5393906"/>
                </a:lnTo>
                <a:lnTo>
                  <a:pt x="0" y="4201453"/>
                </a:lnTo>
                <a:lnTo>
                  <a:pt x="0" y="4185942"/>
                </a:lnTo>
                <a:close/>
                <a:moveTo>
                  <a:pt x="0" y="4091886"/>
                </a:moveTo>
                <a:lnTo>
                  <a:pt x="2006704" y="5279251"/>
                </a:lnTo>
                <a:lnTo>
                  <a:pt x="2006704" y="5294717"/>
                </a:lnTo>
                <a:lnTo>
                  <a:pt x="0" y="4107332"/>
                </a:lnTo>
                <a:lnTo>
                  <a:pt x="0" y="4091886"/>
                </a:lnTo>
                <a:close/>
                <a:moveTo>
                  <a:pt x="0" y="3998442"/>
                </a:moveTo>
                <a:lnTo>
                  <a:pt x="2006594" y="5180643"/>
                </a:lnTo>
                <a:lnTo>
                  <a:pt x="2006594" y="5196109"/>
                </a:lnTo>
                <a:lnTo>
                  <a:pt x="0" y="4013868"/>
                </a:lnTo>
                <a:lnTo>
                  <a:pt x="0" y="3998442"/>
                </a:lnTo>
                <a:close/>
                <a:moveTo>
                  <a:pt x="0" y="3905021"/>
                </a:moveTo>
                <a:lnTo>
                  <a:pt x="2006594" y="5082152"/>
                </a:lnTo>
                <a:lnTo>
                  <a:pt x="2006594" y="5097617"/>
                </a:lnTo>
                <a:lnTo>
                  <a:pt x="0" y="3920475"/>
                </a:lnTo>
                <a:lnTo>
                  <a:pt x="0" y="3905021"/>
                </a:lnTo>
                <a:close/>
                <a:moveTo>
                  <a:pt x="0" y="3812173"/>
                </a:moveTo>
                <a:lnTo>
                  <a:pt x="2006594" y="4984242"/>
                </a:lnTo>
                <a:lnTo>
                  <a:pt x="2006594" y="4999707"/>
                </a:lnTo>
                <a:lnTo>
                  <a:pt x="0" y="3827635"/>
                </a:lnTo>
                <a:lnTo>
                  <a:pt x="0" y="3812173"/>
                </a:lnTo>
                <a:close/>
                <a:moveTo>
                  <a:pt x="0" y="3719580"/>
                </a:moveTo>
                <a:lnTo>
                  <a:pt x="2006594" y="4886564"/>
                </a:lnTo>
                <a:lnTo>
                  <a:pt x="2006594" y="4901913"/>
                </a:lnTo>
                <a:lnTo>
                  <a:pt x="0" y="3734933"/>
                </a:lnTo>
                <a:lnTo>
                  <a:pt x="0" y="3719580"/>
                </a:lnTo>
                <a:close/>
                <a:moveTo>
                  <a:pt x="0" y="3627306"/>
                </a:moveTo>
                <a:lnTo>
                  <a:pt x="2006594" y="4789234"/>
                </a:lnTo>
                <a:lnTo>
                  <a:pt x="2006594" y="4804584"/>
                </a:lnTo>
                <a:lnTo>
                  <a:pt x="0" y="3642639"/>
                </a:lnTo>
                <a:lnTo>
                  <a:pt x="0" y="3627306"/>
                </a:lnTo>
                <a:close/>
                <a:moveTo>
                  <a:pt x="0" y="3535289"/>
                </a:moveTo>
                <a:lnTo>
                  <a:pt x="2006704" y="4692254"/>
                </a:lnTo>
                <a:lnTo>
                  <a:pt x="2006704" y="4707604"/>
                </a:lnTo>
                <a:lnTo>
                  <a:pt x="0" y="3550652"/>
                </a:lnTo>
                <a:lnTo>
                  <a:pt x="0" y="3535289"/>
                </a:lnTo>
                <a:close/>
                <a:moveTo>
                  <a:pt x="0" y="3443650"/>
                </a:moveTo>
                <a:lnTo>
                  <a:pt x="2006594" y="4595507"/>
                </a:lnTo>
                <a:lnTo>
                  <a:pt x="2006594" y="4610856"/>
                </a:lnTo>
                <a:lnTo>
                  <a:pt x="0" y="3459022"/>
                </a:lnTo>
                <a:lnTo>
                  <a:pt x="0" y="3443650"/>
                </a:lnTo>
                <a:close/>
                <a:moveTo>
                  <a:pt x="0" y="3352356"/>
                </a:moveTo>
                <a:lnTo>
                  <a:pt x="2006594" y="4499225"/>
                </a:lnTo>
                <a:lnTo>
                  <a:pt x="2006594" y="4514574"/>
                </a:lnTo>
                <a:lnTo>
                  <a:pt x="0" y="3367706"/>
                </a:lnTo>
                <a:lnTo>
                  <a:pt x="0" y="3352356"/>
                </a:lnTo>
                <a:close/>
                <a:moveTo>
                  <a:pt x="0" y="3261348"/>
                </a:moveTo>
                <a:lnTo>
                  <a:pt x="2006594" y="4403175"/>
                </a:lnTo>
                <a:lnTo>
                  <a:pt x="2006594" y="4418524"/>
                </a:lnTo>
                <a:lnTo>
                  <a:pt x="0" y="3276705"/>
                </a:lnTo>
                <a:lnTo>
                  <a:pt x="0" y="3261348"/>
                </a:lnTo>
                <a:close/>
                <a:moveTo>
                  <a:pt x="0" y="3170775"/>
                </a:moveTo>
                <a:lnTo>
                  <a:pt x="2006594" y="4307591"/>
                </a:lnTo>
                <a:lnTo>
                  <a:pt x="2006594" y="4322940"/>
                </a:lnTo>
                <a:lnTo>
                  <a:pt x="0" y="3186107"/>
                </a:lnTo>
                <a:lnTo>
                  <a:pt x="0" y="3170775"/>
                </a:lnTo>
                <a:close/>
                <a:moveTo>
                  <a:pt x="0" y="3080455"/>
                </a:moveTo>
                <a:lnTo>
                  <a:pt x="2006594" y="4212354"/>
                </a:lnTo>
                <a:lnTo>
                  <a:pt x="2006594" y="4227588"/>
                </a:lnTo>
                <a:lnTo>
                  <a:pt x="0" y="3095771"/>
                </a:lnTo>
                <a:lnTo>
                  <a:pt x="0" y="3080455"/>
                </a:lnTo>
                <a:close/>
                <a:moveTo>
                  <a:pt x="0" y="2990490"/>
                </a:moveTo>
                <a:lnTo>
                  <a:pt x="2006594" y="4117351"/>
                </a:lnTo>
                <a:lnTo>
                  <a:pt x="2006594" y="4132584"/>
                </a:lnTo>
                <a:lnTo>
                  <a:pt x="0" y="3005718"/>
                </a:lnTo>
                <a:lnTo>
                  <a:pt x="0" y="2990490"/>
                </a:lnTo>
                <a:close/>
                <a:moveTo>
                  <a:pt x="0" y="2722317"/>
                </a:moveTo>
                <a:lnTo>
                  <a:pt x="2006704" y="3834318"/>
                </a:lnTo>
                <a:lnTo>
                  <a:pt x="2006704" y="3849551"/>
                </a:lnTo>
                <a:lnTo>
                  <a:pt x="0" y="2737496"/>
                </a:lnTo>
                <a:lnTo>
                  <a:pt x="0" y="2722317"/>
                </a:lnTo>
                <a:close/>
                <a:moveTo>
                  <a:pt x="0" y="2633561"/>
                </a:moveTo>
                <a:lnTo>
                  <a:pt x="2006594" y="3740711"/>
                </a:lnTo>
                <a:lnTo>
                  <a:pt x="2006594" y="3755943"/>
                </a:lnTo>
                <a:lnTo>
                  <a:pt x="0" y="2648821"/>
                </a:lnTo>
                <a:lnTo>
                  <a:pt x="0" y="2633561"/>
                </a:lnTo>
                <a:close/>
                <a:moveTo>
                  <a:pt x="0" y="2545197"/>
                </a:moveTo>
                <a:lnTo>
                  <a:pt x="2006594" y="3647335"/>
                </a:lnTo>
                <a:lnTo>
                  <a:pt x="2006594" y="3662568"/>
                </a:lnTo>
                <a:lnTo>
                  <a:pt x="0" y="2560351"/>
                </a:lnTo>
                <a:lnTo>
                  <a:pt x="0" y="2545197"/>
                </a:lnTo>
                <a:close/>
                <a:moveTo>
                  <a:pt x="0" y="2457031"/>
                </a:moveTo>
                <a:lnTo>
                  <a:pt x="2006594" y="3554309"/>
                </a:lnTo>
                <a:lnTo>
                  <a:pt x="2006594" y="3569541"/>
                </a:lnTo>
                <a:lnTo>
                  <a:pt x="0" y="2472269"/>
                </a:lnTo>
                <a:lnTo>
                  <a:pt x="0" y="2457031"/>
                </a:lnTo>
                <a:close/>
                <a:moveTo>
                  <a:pt x="0" y="2369253"/>
                </a:moveTo>
                <a:lnTo>
                  <a:pt x="2006594" y="3461631"/>
                </a:lnTo>
                <a:lnTo>
                  <a:pt x="2006594" y="3476864"/>
                </a:lnTo>
                <a:lnTo>
                  <a:pt x="0" y="2384459"/>
                </a:lnTo>
                <a:lnTo>
                  <a:pt x="0" y="2369253"/>
                </a:lnTo>
                <a:close/>
                <a:moveTo>
                  <a:pt x="0" y="2281881"/>
                </a:moveTo>
                <a:lnTo>
                  <a:pt x="2006704" y="3369419"/>
                </a:lnTo>
                <a:lnTo>
                  <a:pt x="2006704" y="3384535"/>
                </a:lnTo>
                <a:lnTo>
                  <a:pt x="0" y="2296979"/>
                </a:lnTo>
                <a:lnTo>
                  <a:pt x="0" y="2281881"/>
                </a:lnTo>
                <a:close/>
                <a:moveTo>
                  <a:pt x="0" y="2194647"/>
                </a:moveTo>
                <a:lnTo>
                  <a:pt x="2006704" y="3277323"/>
                </a:lnTo>
                <a:lnTo>
                  <a:pt x="2006704" y="3292439"/>
                </a:lnTo>
                <a:lnTo>
                  <a:pt x="0" y="2209796"/>
                </a:lnTo>
                <a:lnTo>
                  <a:pt x="0" y="2194647"/>
                </a:lnTo>
                <a:close/>
                <a:moveTo>
                  <a:pt x="0" y="2107823"/>
                </a:moveTo>
                <a:lnTo>
                  <a:pt x="2006594" y="3185575"/>
                </a:lnTo>
                <a:lnTo>
                  <a:pt x="2006594" y="3200691"/>
                </a:lnTo>
                <a:lnTo>
                  <a:pt x="0" y="2122936"/>
                </a:lnTo>
                <a:lnTo>
                  <a:pt x="0" y="2107823"/>
                </a:lnTo>
                <a:close/>
                <a:moveTo>
                  <a:pt x="0" y="2021195"/>
                </a:moveTo>
                <a:lnTo>
                  <a:pt x="2006594" y="3094177"/>
                </a:lnTo>
                <a:lnTo>
                  <a:pt x="2006594" y="3109294"/>
                </a:lnTo>
                <a:lnTo>
                  <a:pt x="0" y="2036366"/>
                </a:lnTo>
                <a:lnTo>
                  <a:pt x="0" y="2021195"/>
                </a:lnTo>
                <a:close/>
                <a:moveTo>
                  <a:pt x="0" y="1935058"/>
                </a:moveTo>
                <a:lnTo>
                  <a:pt x="2006704" y="3003127"/>
                </a:lnTo>
                <a:lnTo>
                  <a:pt x="2006704" y="3018244"/>
                </a:lnTo>
                <a:lnTo>
                  <a:pt x="0" y="1950090"/>
                </a:lnTo>
                <a:lnTo>
                  <a:pt x="0" y="1935058"/>
                </a:lnTo>
                <a:close/>
                <a:moveTo>
                  <a:pt x="0" y="1849077"/>
                </a:moveTo>
                <a:lnTo>
                  <a:pt x="2006594" y="2912310"/>
                </a:lnTo>
                <a:lnTo>
                  <a:pt x="2006594" y="2927426"/>
                </a:lnTo>
                <a:lnTo>
                  <a:pt x="0" y="1864116"/>
                </a:lnTo>
                <a:lnTo>
                  <a:pt x="0" y="1849077"/>
                </a:lnTo>
                <a:close/>
                <a:moveTo>
                  <a:pt x="0" y="1763333"/>
                </a:moveTo>
                <a:lnTo>
                  <a:pt x="2006594" y="2821842"/>
                </a:lnTo>
                <a:lnTo>
                  <a:pt x="2006594" y="2836958"/>
                </a:lnTo>
                <a:lnTo>
                  <a:pt x="0" y="1778490"/>
                </a:lnTo>
                <a:lnTo>
                  <a:pt x="0" y="1763333"/>
                </a:lnTo>
                <a:close/>
                <a:moveTo>
                  <a:pt x="26074" y="1691803"/>
                </a:moveTo>
                <a:lnTo>
                  <a:pt x="2006594" y="2731722"/>
                </a:lnTo>
                <a:lnTo>
                  <a:pt x="2006594" y="2746839"/>
                </a:lnTo>
                <a:lnTo>
                  <a:pt x="6372" y="1696570"/>
                </a:lnTo>
                <a:lnTo>
                  <a:pt x="26074" y="1691803"/>
                </a:lnTo>
                <a:close/>
                <a:moveTo>
                  <a:pt x="137709" y="1665173"/>
                </a:moveTo>
                <a:lnTo>
                  <a:pt x="2006704" y="2642067"/>
                </a:lnTo>
                <a:lnTo>
                  <a:pt x="2006704" y="2657068"/>
                </a:lnTo>
                <a:lnTo>
                  <a:pt x="117898" y="1669825"/>
                </a:lnTo>
                <a:lnTo>
                  <a:pt x="137709" y="1665173"/>
                </a:lnTo>
                <a:close/>
                <a:moveTo>
                  <a:pt x="249346" y="1638196"/>
                </a:moveTo>
                <a:lnTo>
                  <a:pt x="2006594" y="2552530"/>
                </a:lnTo>
                <a:lnTo>
                  <a:pt x="2006594" y="2567530"/>
                </a:lnTo>
                <a:lnTo>
                  <a:pt x="229646" y="1642963"/>
                </a:lnTo>
                <a:lnTo>
                  <a:pt x="249346" y="1638196"/>
                </a:lnTo>
                <a:close/>
                <a:moveTo>
                  <a:pt x="361540" y="1611335"/>
                </a:moveTo>
                <a:lnTo>
                  <a:pt x="2006594" y="2463341"/>
                </a:lnTo>
                <a:lnTo>
                  <a:pt x="2006594" y="2478341"/>
                </a:lnTo>
                <a:lnTo>
                  <a:pt x="341727" y="1615986"/>
                </a:lnTo>
                <a:lnTo>
                  <a:pt x="361540" y="1611335"/>
                </a:lnTo>
                <a:close/>
                <a:moveTo>
                  <a:pt x="474067" y="1584357"/>
                </a:moveTo>
                <a:lnTo>
                  <a:pt x="2006704" y="2374500"/>
                </a:lnTo>
                <a:lnTo>
                  <a:pt x="2006704" y="2389501"/>
                </a:lnTo>
                <a:lnTo>
                  <a:pt x="454144" y="1589008"/>
                </a:lnTo>
                <a:lnTo>
                  <a:pt x="474067" y="1584357"/>
                </a:lnTo>
                <a:close/>
                <a:moveTo>
                  <a:pt x="586705" y="1557147"/>
                </a:moveTo>
                <a:lnTo>
                  <a:pt x="2006594" y="2285893"/>
                </a:lnTo>
                <a:lnTo>
                  <a:pt x="2006594" y="2300893"/>
                </a:lnTo>
                <a:lnTo>
                  <a:pt x="566782" y="1561915"/>
                </a:lnTo>
                <a:lnTo>
                  <a:pt x="586705" y="1557147"/>
                </a:lnTo>
                <a:close/>
                <a:moveTo>
                  <a:pt x="699677" y="1530052"/>
                </a:moveTo>
                <a:lnTo>
                  <a:pt x="2006594" y="2197634"/>
                </a:lnTo>
                <a:lnTo>
                  <a:pt x="2006594" y="2212635"/>
                </a:lnTo>
                <a:lnTo>
                  <a:pt x="679754" y="1534820"/>
                </a:lnTo>
                <a:lnTo>
                  <a:pt x="699677" y="1530052"/>
                </a:lnTo>
                <a:close/>
                <a:moveTo>
                  <a:pt x="0" y="1508338"/>
                </a:moveTo>
                <a:lnTo>
                  <a:pt x="50003" y="1534355"/>
                </a:lnTo>
                <a:lnTo>
                  <a:pt x="30191" y="1539123"/>
                </a:lnTo>
                <a:lnTo>
                  <a:pt x="0" y="1523413"/>
                </a:lnTo>
                <a:lnTo>
                  <a:pt x="0" y="1508338"/>
                </a:lnTo>
                <a:close/>
                <a:moveTo>
                  <a:pt x="813094" y="1502842"/>
                </a:moveTo>
                <a:lnTo>
                  <a:pt x="2006594" y="2109724"/>
                </a:lnTo>
                <a:lnTo>
                  <a:pt x="2006594" y="2124724"/>
                </a:lnTo>
                <a:lnTo>
                  <a:pt x="793060" y="1507610"/>
                </a:lnTo>
                <a:lnTo>
                  <a:pt x="813094" y="1502842"/>
                </a:lnTo>
                <a:close/>
                <a:moveTo>
                  <a:pt x="926734" y="1475516"/>
                </a:moveTo>
                <a:lnTo>
                  <a:pt x="2006594" y="2022046"/>
                </a:lnTo>
                <a:lnTo>
                  <a:pt x="2006594" y="2037047"/>
                </a:lnTo>
                <a:lnTo>
                  <a:pt x="906700" y="1480283"/>
                </a:lnTo>
                <a:lnTo>
                  <a:pt x="926734" y="1475516"/>
                </a:lnTo>
                <a:close/>
                <a:moveTo>
                  <a:pt x="1040820" y="1448190"/>
                </a:moveTo>
                <a:lnTo>
                  <a:pt x="2006704" y="1934834"/>
                </a:lnTo>
                <a:lnTo>
                  <a:pt x="2006704" y="1949718"/>
                </a:lnTo>
                <a:lnTo>
                  <a:pt x="1020674" y="1452957"/>
                </a:lnTo>
                <a:lnTo>
                  <a:pt x="1040820" y="1448190"/>
                </a:lnTo>
                <a:close/>
                <a:moveTo>
                  <a:pt x="0" y="1423948"/>
                </a:moveTo>
                <a:lnTo>
                  <a:pt x="161528" y="1507610"/>
                </a:lnTo>
                <a:lnTo>
                  <a:pt x="141717" y="1512378"/>
                </a:lnTo>
                <a:lnTo>
                  <a:pt x="0" y="1438976"/>
                </a:lnTo>
                <a:lnTo>
                  <a:pt x="0" y="1423948"/>
                </a:lnTo>
                <a:close/>
                <a:moveTo>
                  <a:pt x="1155017" y="1420631"/>
                </a:moveTo>
                <a:lnTo>
                  <a:pt x="2006594" y="1847738"/>
                </a:lnTo>
                <a:lnTo>
                  <a:pt x="2006594" y="1862622"/>
                </a:lnTo>
                <a:lnTo>
                  <a:pt x="1134871" y="1425514"/>
                </a:lnTo>
                <a:lnTo>
                  <a:pt x="1155017" y="1420631"/>
                </a:lnTo>
                <a:close/>
                <a:moveTo>
                  <a:pt x="1269547" y="1393187"/>
                </a:moveTo>
                <a:lnTo>
                  <a:pt x="2006594" y="1760991"/>
                </a:lnTo>
                <a:lnTo>
                  <a:pt x="2006594" y="1775875"/>
                </a:lnTo>
                <a:lnTo>
                  <a:pt x="1249401" y="1397955"/>
                </a:lnTo>
                <a:lnTo>
                  <a:pt x="1269547" y="1393187"/>
                </a:lnTo>
                <a:close/>
                <a:moveTo>
                  <a:pt x="1384523" y="1365513"/>
                </a:moveTo>
                <a:lnTo>
                  <a:pt x="2006594" y="1674593"/>
                </a:lnTo>
                <a:lnTo>
                  <a:pt x="2006594" y="1689476"/>
                </a:lnTo>
                <a:lnTo>
                  <a:pt x="1364265" y="1370396"/>
                </a:lnTo>
                <a:lnTo>
                  <a:pt x="1384523" y="1365513"/>
                </a:lnTo>
                <a:close/>
                <a:moveTo>
                  <a:pt x="0" y="1339855"/>
                </a:moveTo>
                <a:lnTo>
                  <a:pt x="273277" y="1480749"/>
                </a:lnTo>
                <a:lnTo>
                  <a:pt x="253465" y="1485517"/>
                </a:lnTo>
                <a:lnTo>
                  <a:pt x="0" y="1354837"/>
                </a:lnTo>
                <a:lnTo>
                  <a:pt x="0" y="1339855"/>
                </a:lnTo>
                <a:close/>
                <a:moveTo>
                  <a:pt x="1499721" y="1337953"/>
                </a:moveTo>
                <a:lnTo>
                  <a:pt x="2006594" y="1588543"/>
                </a:lnTo>
                <a:lnTo>
                  <a:pt x="2006594" y="1603428"/>
                </a:lnTo>
                <a:lnTo>
                  <a:pt x="1479464" y="1342721"/>
                </a:lnTo>
                <a:lnTo>
                  <a:pt x="1499721" y="1337953"/>
                </a:lnTo>
                <a:close/>
                <a:moveTo>
                  <a:pt x="1615364" y="1310045"/>
                </a:moveTo>
                <a:lnTo>
                  <a:pt x="2006594" y="1502610"/>
                </a:lnTo>
                <a:lnTo>
                  <a:pt x="2006594" y="1517494"/>
                </a:lnTo>
                <a:lnTo>
                  <a:pt x="1594996" y="1314929"/>
                </a:lnTo>
                <a:lnTo>
                  <a:pt x="1615364" y="1310045"/>
                </a:lnTo>
                <a:close/>
                <a:moveTo>
                  <a:pt x="1731230" y="1282254"/>
                </a:moveTo>
                <a:lnTo>
                  <a:pt x="2006594" y="1417142"/>
                </a:lnTo>
                <a:lnTo>
                  <a:pt x="2006594" y="1432026"/>
                </a:lnTo>
                <a:lnTo>
                  <a:pt x="1710862" y="1287137"/>
                </a:lnTo>
                <a:lnTo>
                  <a:pt x="1731230" y="1282254"/>
                </a:lnTo>
                <a:close/>
                <a:moveTo>
                  <a:pt x="0" y="1256106"/>
                </a:moveTo>
                <a:lnTo>
                  <a:pt x="385358" y="1453887"/>
                </a:lnTo>
                <a:lnTo>
                  <a:pt x="365435" y="1458655"/>
                </a:lnTo>
                <a:lnTo>
                  <a:pt x="0" y="1271103"/>
                </a:lnTo>
                <a:lnTo>
                  <a:pt x="0" y="1256106"/>
                </a:lnTo>
                <a:close/>
                <a:moveTo>
                  <a:pt x="1847431" y="1254346"/>
                </a:moveTo>
                <a:lnTo>
                  <a:pt x="2006594" y="1331906"/>
                </a:lnTo>
                <a:lnTo>
                  <a:pt x="2006594" y="1346791"/>
                </a:lnTo>
                <a:lnTo>
                  <a:pt x="1827062" y="1259229"/>
                </a:lnTo>
                <a:lnTo>
                  <a:pt x="1847431" y="1254346"/>
                </a:lnTo>
                <a:close/>
                <a:moveTo>
                  <a:pt x="1964075" y="1226205"/>
                </a:moveTo>
                <a:lnTo>
                  <a:pt x="2006704" y="1246904"/>
                </a:lnTo>
                <a:lnTo>
                  <a:pt x="2006704" y="1261788"/>
                </a:lnTo>
                <a:lnTo>
                  <a:pt x="1943596" y="1231205"/>
                </a:lnTo>
                <a:lnTo>
                  <a:pt x="1964075" y="1226205"/>
                </a:lnTo>
                <a:close/>
                <a:moveTo>
                  <a:pt x="0" y="1172605"/>
                </a:moveTo>
                <a:lnTo>
                  <a:pt x="497775" y="1426910"/>
                </a:lnTo>
                <a:lnTo>
                  <a:pt x="477851" y="1431677"/>
                </a:lnTo>
                <a:lnTo>
                  <a:pt x="0" y="1187563"/>
                </a:lnTo>
                <a:lnTo>
                  <a:pt x="0" y="1172605"/>
                </a:lnTo>
                <a:close/>
                <a:moveTo>
                  <a:pt x="0" y="1089354"/>
                </a:moveTo>
                <a:lnTo>
                  <a:pt x="610524" y="1399816"/>
                </a:lnTo>
                <a:lnTo>
                  <a:pt x="590490" y="1404584"/>
                </a:lnTo>
                <a:lnTo>
                  <a:pt x="0" y="1104319"/>
                </a:lnTo>
                <a:lnTo>
                  <a:pt x="0" y="1089354"/>
                </a:lnTo>
                <a:close/>
                <a:moveTo>
                  <a:pt x="0" y="1006456"/>
                </a:moveTo>
                <a:lnTo>
                  <a:pt x="723607" y="1372721"/>
                </a:lnTo>
                <a:lnTo>
                  <a:pt x="703573" y="1377489"/>
                </a:lnTo>
                <a:lnTo>
                  <a:pt x="0" y="1021370"/>
                </a:lnTo>
                <a:lnTo>
                  <a:pt x="0" y="1006456"/>
                </a:lnTo>
                <a:close/>
                <a:moveTo>
                  <a:pt x="0" y="923837"/>
                </a:moveTo>
                <a:lnTo>
                  <a:pt x="836913" y="1345511"/>
                </a:lnTo>
                <a:lnTo>
                  <a:pt x="816879" y="1350279"/>
                </a:lnTo>
                <a:lnTo>
                  <a:pt x="0" y="938733"/>
                </a:lnTo>
                <a:lnTo>
                  <a:pt x="0" y="923837"/>
                </a:lnTo>
                <a:close/>
                <a:moveTo>
                  <a:pt x="0" y="841416"/>
                </a:moveTo>
                <a:lnTo>
                  <a:pt x="950553" y="1318069"/>
                </a:lnTo>
                <a:lnTo>
                  <a:pt x="930408" y="1322952"/>
                </a:lnTo>
                <a:lnTo>
                  <a:pt x="0" y="856391"/>
                </a:lnTo>
                <a:lnTo>
                  <a:pt x="0" y="841416"/>
                </a:lnTo>
                <a:close/>
                <a:moveTo>
                  <a:pt x="0" y="759376"/>
                </a:moveTo>
                <a:lnTo>
                  <a:pt x="1064639" y="1290742"/>
                </a:lnTo>
                <a:lnTo>
                  <a:pt x="1044493" y="1295627"/>
                </a:lnTo>
                <a:lnTo>
                  <a:pt x="0" y="774295"/>
                </a:lnTo>
                <a:lnTo>
                  <a:pt x="0" y="759376"/>
                </a:lnTo>
                <a:close/>
                <a:moveTo>
                  <a:pt x="0" y="677619"/>
                </a:moveTo>
                <a:lnTo>
                  <a:pt x="1178947" y="1263300"/>
                </a:lnTo>
                <a:lnTo>
                  <a:pt x="1158690" y="1268183"/>
                </a:lnTo>
                <a:lnTo>
                  <a:pt x="0" y="692532"/>
                </a:lnTo>
                <a:lnTo>
                  <a:pt x="0" y="677619"/>
                </a:lnTo>
                <a:close/>
                <a:moveTo>
                  <a:pt x="0" y="434177"/>
                </a:moveTo>
                <a:lnTo>
                  <a:pt x="1523651" y="1180506"/>
                </a:lnTo>
                <a:lnTo>
                  <a:pt x="1503283" y="1185390"/>
                </a:lnTo>
                <a:lnTo>
                  <a:pt x="0" y="449019"/>
                </a:lnTo>
                <a:lnTo>
                  <a:pt x="0" y="434177"/>
                </a:lnTo>
                <a:close/>
                <a:moveTo>
                  <a:pt x="0" y="353582"/>
                </a:moveTo>
                <a:lnTo>
                  <a:pt x="1639072" y="1152714"/>
                </a:lnTo>
                <a:lnTo>
                  <a:pt x="1618703" y="1157598"/>
                </a:lnTo>
                <a:lnTo>
                  <a:pt x="0" y="368434"/>
                </a:lnTo>
                <a:lnTo>
                  <a:pt x="0" y="353582"/>
                </a:lnTo>
                <a:close/>
                <a:moveTo>
                  <a:pt x="0" y="273291"/>
                </a:moveTo>
                <a:lnTo>
                  <a:pt x="1754938" y="1124923"/>
                </a:lnTo>
                <a:lnTo>
                  <a:pt x="1734459" y="1129806"/>
                </a:lnTo>
                <a:lnTo>
                  <a:pt x="0" y="288136"/>
                </a:lnTo>
                <a:lnTo>
                  <a:pt x="0" y="273291"/>
                </a:lnTo>
                <a:close/>
                <a:moveTo>
                  <a:pt x="0" y="193285"/>
                </a:moveTo>
                <a:lnTo>
                  <a:pt x="1871027" y="1096898"/>
                </a:lnTo>
                <a:lnTo>
                  <a:pt x="1850547" y="1101782"/>
                </a:lnTo>
                <a:lnTo>
                  <a:pt x="0" y="208109"/>
                </a:lnTo>
                <a:lnTo>
                  <a:pt x="0" y="193285"/>
                </a:lnTo>
                <a:close/>
                <a:moveTo>
                  <a:pt x="0" y="113554"/>
                </a:moveTo>
                <a:lnTo>
                  <a:pt x="1987449" y="1068758"/>
                </a:lnTo>
                <a:lnTo>
                  <a:pt x="1966970" y="1073758"/>
                </a:lnTo>
                <a:lnTo>
                  <a:pt x="0" y="128375"/>
                </a:lnTo>
                <a:lnTo>
                  <a:pt x="0" y="113554"/>
                </a:lnTo>
                <a:close/>
                <a:moveTo>
                  <a:pt x="0" y="34115"/>
                </a:moveTo>
                <a:lnTo>
                  <a:pt x="2006594" y="993988"/>
                </a:lnTo>
                <a:lnTo>
                  <a:pt x="2006594" y="1008756"/>
                </a:lnTo>
                <a:lnTo>
                  <a:pt x="0" y="48915"/>
                </a:lnTo>
                <a:lnTo>
                  <a:pt x="0" y="34115"/>
                </a:lnTo>
                <a:close/>
                <a:moveTo>
                  <a:pt x="1955728" y="0"/>
                </a:moveTo>
                <a:lnTo>
                  <a:pt x="1988228" y="0"/>
                </a:lnTo>
                <a:lnTo>
                  <a:pt x="2006594" y="8256"/>
                </a:lnTo>
                <a:lnTo>
                  <a:pt x="2006594" y="22908"/>
                </a:lnTo>
                <a:lnTo>
                  <a:pt x="1955728" y="0"/>
                </a:lnTo>
                <a:close/>
                <a:moveTo>
                  <a:pt x="1778311" y="0"/>
                </a:moveTo>
                <a:lnTo>
                  <a:pt x="1810700" y="0"/>
                </a:lnTo>
                <a:lnTo>
                  <a:pt x="2006594" y="88840"/>
                </a:lnTo>
                <a:lnTo>
                  <a:pt x="2006594" y="103492"/>
                </a:lnTo>
                <a:lnTo>
                  <a:pt x="1778311" y="0"/>
                </a:lnTo>
                <a:close/>
                <a:moveTo>
                  <a:pt x="1602008" y="0"/>
                </a:moveTo>
                <a:lnTo>
                  <a:pt x="1634286" y="0"/>
                </a:lnTo>
                <a:lnTo>
                  <a:pt x="2006594" y="169773"/>
                </a:lnTo>
                <a:lnTo>
                  <a:pt x="2006594" y="184425"/>
                </a:lnTo>
                <a:lnTo>
                  <a:pt x="1602008" y="0"/>
                </a:lnTo>
                <a:close/>
                <a:moveTo>
                  <a:pt x="1426818" y="0"/>
                </a:moveTo>
                <a:lnTo>
                  <a:pt x="1458984" y="0"/>
                </a:lnTo>
                <a:lnTo>
                  <a:pt x="2006594" y="250823"/>
                </a:lnTo>
                <a:lnTo>
                  <a:pt x="2006594" y="265591"/>
                </a:lnTo>
                <a:lnTo>
                  <a:pt x="1426818" y="0"/>
                </a:lnTo>
                <a:close/>
                <a:moveTo>
                  <a:pt x="1252740" y="0"/>
                </a:moveTo>
                <a:lnTo>
                  <a:pt x="1284684" y="0"/>
                </a:lnTo>
                <a:lnTo>
                  <a:pt x="2006594" y="332338"/>
                </a:lnTo>
                <a:lnTo>
                  <a:pt x="2006594" y="346989"/>
                </a:lnTo>
                <a:lnTo>
                  <a:pt x="1252740" y="0"/>
                </a:lnTo>
                <a:close/>
                <a:moveTo>
                  <a:pt x="1079776" y="0"/>
                </a:moveTo>
                <a:lnTo>
                  <a:pt x="1111497" y="0"/>
                </a:lnTo>
                <a:lnTo>
                  <a:pt x="2006704" y="413968"/>
                </a:lnTo>
                <a:lnTo>
                  <a:pt x="2006704" y="428736"/>
                </a:lnTo>
                <a:lnTo>
                  <a:pt x="1079776" y="0"/>
                </a:lnTo>
                <a:close/>
                <a:moveTo>
                  <a:pt x="907814" y="0"/>
                </a:moveTo>
                <a:lnTo>
                  <a:pt x="939424" y="0"/>
                </a:lnTo>
                <a:lnTo>
                  <a:pt x="2006704" y="495947"/>
                </a:lnTo>
                <a:lnTo>
                  <a:pt x="2006704" y="510715"/>
                </a:lnTo>
                <a:lnTo>
                  <a:pt x="907814" y="0"/>
                </a:lnTo>
                <a:close/>
                <a:moveTo>
                  <a:pt x="736852" y="0"/>
                </a:moveTo>
                <a:lnTo>
                  <a:pt x="768462" y="0"/>
                </a:lnTo>
                <a:lnTo>
                  <a:pt x="2006594" y="578276"/>
                </a:lnTo>
                <a:lnTo>
                  <a:pt x="2006594" y="593044"/>
                </a:lnTo>
                <a:lnTo>
                  <a:pt x="736852" y="0"/>
                </a:lnTo>
                <a:close/>
                <a:moveTo>
                  <a:pt x="567004" y="0"/>
                </a:moveTo>
                <a:lnTo>
                  <a:pt x="598503" y="0"/>
                </a:lnTo>
                <a:lnTo>
                  <a:pt x="2006594" y="660837"/>
                </a:lnTo>
                <a:lnTo>
                  <a:pt x="2006594" y="675605"/>
                </a:lnTo>
                <a:lnTo>
                  <a:pt x="567004" y="0"/>
                </a:lnTo>
                <a:close/>
                <a:moveTo>
                  <a:pt x="398158" y="0"/>
                </a:moveTo>
                <a:lnTo>
                  <a:pt x="429546" y="0"/>
                </a:lnTo>
                <a:lnTo>
                  <a:pt x="2006594" y="743630"/>
                </a:lnTo>
                <a:lnTo>
                  <a:pt x="2006594" y="758399"/>
                </a:lnTo>
                <a:lnTo>
                  <a:pt x="398158" y="0"/>
                </a:lnTo>
                <a:close/>
                <a:moveTo>
                  <a:pt x="230425" y="0"/>
                </a:moveTo>
                <a:lnTo>
                  <a:pt x="261589" y="0"/>
                </a:lnTo>
                <a:lnTo>
                  <a:pt x="2006704" y="826773"/>
                </a:lnTo>
                <a:lnTo>
                  <a:pt x="2006704" y="841657"/>
                </a:lnTo>
                <a:lnTo>
                  <a:pt x="230425" y="0"/>
                </a:lnTo>
                <a:close/>
                <a:moveTo>
                  <a:pt x="63582" y="0"/>
                </a:moveTo>
                <a:lnTo>
                  <a:pt x="94635" y="0"/>
                </a:lnTo>
                <a:lnTo>
                  <a:pt x="2006704" y="910264"/>
                </a:lnTo>
                <a:lnTo>
                  <a:pt x="2006704" y="925032"/>
                </a:lnTo>
                <a:lnTo>
                  <a:pt x="63582" y="0"/>
                </a:lnTo>
                <a:close/>
              </a:path>
            </a:pathLst>
          </a:custGeom>
          <a:solidFill>
            <a:srgbClr val="5B8F22"/>
          </a:solidFill>
          <a:ln>
            <a:noFill/>
          </a:ln>
          <a:extLst>
            <a:ext uri="{91240B29-F687-4F45-9708-019B960494DF}">
              <a14:hiddenLine xmlns:a14="http://schemas.microsoft.com/office/drawing/2010/main" w="11629" cap="flat">
                <a:solidFill>
                  <a:srgbClr val="000000"/>
                </a:solidFill>
                <a:prstDash val="solid"/>
                <a:miter lim="800000"/>
                <a:headEnd/>
                <a:tailEnd/>
              </a14:hiddenLine>
            </a:ext>
          </a:extLst>
        </p:spPr>
        <p:txBody>
          <a:bodyPr anchor="ctr"/>
          <a:lstStyle/>
          <a:p>
            <a:endParaRPr lang="en-US"/>
          </a:p>
        </p:txBody>
      </p:sp>
    </p:spTree>
    <p:extLst>
      <p:ext uri="{BB962C8B-B14F-4D97-AF65-F5344CB8AC3E}">
        <p14:creationId xmlns:p14="http://schemas.microsoft.com/office/powerpoint/2010/main" val="2215659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Break">
    <p:bg>
      <p:bgPr>
        <a:solidFill>
          <a:srgbClr val="FEF8EA"/>
        </a:solidFill>
        <a:effectLst/>
      </p:bgPr>
    </p:bg>
    <p:spTree>
      <p:nvGrpSpPr>
        <p:cNvPr id="1" name=""/>
        <p:cNvGrpSpPr/>
        <p:nvPr/>
      </p:nvGrpSpPr>
      <p:grpSpPr>
        <a:xfrm>
          <a:off x="0" y="0"/>
          <a:ext cx="0" cy="0"/>
          <a:chOff x="0" y="0"/>
          <a:chExt cx="0" cy="0"/>
        </a:xfrm>
      </p:grpSpPr>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62E32"/>
          </a:solidFill>
          <a:ln>
            <a:noFill/>
          </a:ln>
        </p:spPr>
        <p:txBody>
          <a:bodyPr lIns="0" tIns="0" rIns="0" bIns="0"/>
          <a:lstStyle/>
          <a:p>
            <a:endParaRPr 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70560" y="0"/>
            <a:ext cx="11521440"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670560" y="1727191"/>
            <a:ext cx="10683240"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6" name="Freeform 14">
            <a:extLst>
              <a:ext uri="{FF2B5EF4-FFF2-40B4-BE49-F238E27FC236}">
                <a16:creationId xmlns:a16="http://schemas.microsoft.com/office/drawing/2014/main" id="{F214DE99-41DD-4DC1-91AD-3E60634C5FBF}"/>
              </a:ext>
            </a:extLst>
          </p:cNvPr>
          <p:cNvSpPr>
            <a:spLocks/>
          </p:cNvSpPr>
          <p:nvPr userDrawn="1"/>
        </p:nvSpPr>
        <p:spPr bwMode="auto">
          <a:xfrm>
            <a:off x="10902034" y="-9525"/>
            <a:ext cx="1289966" cy="6240464"/>
          </a:xfrm>
          <a:custGeom>
            <a:avLst/>
            <a:gdLst/>
            <a:ahLst/>
            <a:cxnLst/>
            <a:rect l="0" t="0" r="r" b="b"/>
            <a:pathLst>
              <a:path w="2006704" h="6312543">
                <a:moveTo>
                  <a:pt x="0" y="6237947"/>
                </a:moveTo>
                <a:lnTo>
                  <a:pt x="114893" y="6312543"/>
                </a:lnTo>
                <a:lnTo>
                  <a:pt x="90518" y="6312543"/>
                </a:lnTo>
                <a:lnTo>
                  <a:pt x="0" y="6253774"/>
                </a:lnTo>
                <a:lnTo>
                  <a:pt x="0" y="6237947"/>
                </a:lnTo>
                <a:close/>
                <a:moveTo>
                  <a:pt x="0" y="6136600"/>
                </a:moveTo>
                <a:lnTo>
                  <a:pt x="271941" y="6312427"/>
                </a:lnTo>
                <a:lnTo>
                  <a:pt x="247455" y="6312427"/>
                </a:lnTo>
                <a:lnTo>
                  <a:pt x="0" y="6152435"/>
                </a:lnTo>
                <a:lnTo>
                  <a:pt x="0" y="6136600"/>
                </a:lnTo>
                <a:close/>
                <a:moveTo>
                  <a:pt x="0" y="6035815"/>
                </a:moveTo>
                <a:lnTo>
                  <a:pt x="429768" y="6312543"/>
                </a:lnTo>
                <a:lnTo>
                  <a:pt x="405170" y="6312543"/>
                </a:lnTo>
                <a:lnTo>
                  <a:pt x="0" y="6051653"/>
                </a:lnTo>
                <a:lnTo>
                  <a:pt x="0" y="6035815"/>
                </a:lnTo>
                <a:close/>
                <a:moveTo>
                  <a:pt x="0" y="5935220"/>
                </a:moveTo>
                <a:lnTo>
                  <a:pt x="588263" y="6312427"/>
                </a:lnTo>
                <a:lnTo>
                  <a:pt x="563665" y="6312427"/>
                </a:lnTo>
                <a:lnTo>
                  <a:pt x="0" y="5950989"/>
                </a:lnTo>
                <a:lnTo>
                  <a:pt x="0" y="5935220"/>
                </a:lnTo>
                <a:close/>
                <a:moveTo>
                  <a:pt x="0" y="5835075"/>
                </a:moveTo>
                <a:lnTo>
                  <a:pt x="747537" y="6312427"/>
                </a:lnTo>
                <a:lnTo>
                  <a:pt x="722828" y="6312427"/>
                </a:lnTo>
                <a:lnTo>
                  <a:pt x="0" y="5850858"/>
                </a:lnTo>
                <a:lnTo>
                  <a:pt x="0" y="5835075"/>
                </a:lnTo>
                <a:close/>
                <a:moveTo>
                  <a:pt x="0" y="5735395"/>
                </a:moveTo>
                <a:lnTo>
                  <a:pt x="907591" y="6312543"/>
                </a:lnTo>
                <a:lnTo>
                  <a:pt x="882881" y="6312543"/>
                </a:lnTo>
                <a:lnTo>
                  <a:pt x="0" y="5751117"/>
                </a:lnTo>
                <a:lnTo>
                  <a:pt x="0" y="5735395"/>
                </a:lnTo>
                <a:close/>
                <a:moveTo>
                  <a:pt x="0" y="5635788"/>
                </a:moveTo>
                <a:lnTo>
                  <a:pt x="1068534" y="6312427"/>
                </a:lnTo>
                <a:lnTo>
                  <a:pt x="1043714" y="6312427"/>
                </a:lnTo>
                <a:lnTo>
                  <a:pt x="0" y="5651493"/>
                </a:lnTo>
                <a:lnTo>
                  <a:pt x="0" y="5635788"/>
                </a:lnTo>
                <a:close/>
                <a:moveTo>
                  <a:pt x="0" y="5536777"/>
                </a:moveTo>
                <a:lnTo>
                  <a:pt x="1230146" y="6312543"/>
                </a:lnTo>
                <a:lnTo>
                  <a:pt x="1205215" y="6312543"/>
                </a:lnTo>
                <a:lnTo>
                  <a:pt x="0" y="5552513"/>
                </a:lnTo>
                <a:lnTo>
                  <a:pt x="0" y="5536777"/>
                </a:lnTo>
                <a:close/>
                <a:moveTo>
                  <a:pt x="0" y="5438039"/>
                </a:moveTo>
                <a:lnTo>
                  <a:pt x="1392536" y="6312543"/>
                </a:lnTo>
                <a:lnTo>
                  <a:pt x="1367494" y="6312543"/>
                </a:lnTo>
                <a:lnTo>
                  <a:pt x="0" y="5453786"/>
                </a:lnTo>
                <a:lnTo>
                  <a:pt x="0" y="5438039"/>
                </a:lnTo>
                <a:close/>
                <a:moveTo>
                  <a:pt x="0" y="5339609"/>
                </a:moveTo>
                <a:lnTo>
                  <a:pt x="1555707" y="6312427"/>
                </a:lnTo>
                <a:lnTo>
                  <a:pt x="1530663" y="6312427"/>
                </a:lnTo>
                <a:lnTo>
                  <a:pt x="0" y="5355247"/>
                </a:lnTo>
                <a:lnTo>
                  <a:pt x="0" y="5339609"/>
                </a:lnTo>
                <a:close/>
                <a:moveTo>
                  <a:pt x="0" y="5241563"/>
                </a:moveTo>
                <a:lnTo>
                  <a:pt x="1719654" y="6312427"/>
                </a:lnTo>
                <a:lnTo>
                  <a:pt x="1694500" y="6312427"/>
                </a:lnTo>
                <a:lnTo>
                  <a:pt x="0" y="5257242"/>
                </a:lnTo>
                <a:lnTo>
                  <a:pt x="0" y="5241563"/>
                </a:lnTo>
                <a:close/>
                <a:moveTo>
                  <a:pt x="0" y="5143881"/>
                </a:moveTo>
                <a:lnTo>
                  <a:pt x="1884494" y="6312427"/>
                </a:lnTo>
                <a:lnTo>
                  <a:pt x="1859228" y="6312427"/>
                </a:lnTo>
                <a:lnTo>
                  <a:pt x="0" y="5159512"/>
                </a:lnTo>
                <a:lnTo>
                  <a:pt x="0" y="5143881"/>
                </a:lnTo>
                <a:close/>
                <a:moveTo>
                  <a:pt x="0" y="5046534"/>
                </a:moveTo>
                <a:lnTo>
                  <a:pt x="2006594" y="6285565"/>
                </a:lnTo>
                <a:lnTo>
                  <a:pt x="2006594" y="6301148"/>
                </a:lnTo>
                <a:lnTo>
                  <a:pt x="0" y="5062114"/>
                </a:lnTo>
                <a:lnTo>
                  <a:pt x="0" y="5046534"/>
                </a:lnTo>
                <a:close/>
                <a:moveTo>
                  <a:pt x="0" y="4949618"/>
                </a:moveTo>
                <a:lnTo>
                  <a:pt x="2006594" y="6183469"/>
                </a:lnTo>
                <a:lnTo>
                  <a:pt x="2006594" y="6199050"/>
                </a:lnTo>
                <a:lnTo>
                  <a:pt x="0" y="4965221"/>
                </a:lnTo>
                <a:lnTo>
                  <a:pt x="0" y="4949618"/>
                </a:lnTo>
                <a:close/>
                <a:moveTo>
                  <a:pt x="0" y="4852965"/>
                </a:moveTo>
                <a:lnTo>
                  <a:pt x="2006594" y="6081605"/>
                </a:lnTo>
                <a:lnTo>
                  <a:pt x="2006594" y="6097187"/>
                </a:lnTo>
                <a:lnTo>
                  <a:pt x="0" y="4868576"/>
                </a:lnTo>
                <a:lnTo>
                  <a:pt x="0" y="4852965"/>
                </a:lnTo>
                <a:close/>
                <a:moveTo>
                  <a:pt x="0" y="4756585"/>
                </a:moveTo>
                <a:lnTo>
                  <a:pt x="2006594" y="5979974"/>
                </a:lnTo>
                <a:lnTo>
                  <a:pt x="2006594" y="5995555"/>
                </a:lnTo>
                <a:lnTo>
                  <a:pt x="0" y="4772155"/>
                </a:lnTo>
                <a:lnTo>
                  <a:pt x="0" y="4756585"/>
                </a:lnTo>
                <a:close/>
                <a:moveTo>
                  <a:pt x="0" y="4660596"/>
                </a:moveTo>
                <a:lnTo>
                  <a:pt x="2006594" y="5878807"/>
                </a:lnTo>
                <a:lnTo>
                  <a:pt x="2006594" y="5894389"/>
                </a:lnTo>
                <a:lnTo>
                  <a:pt x="0" y="4676198"/>
                </a:lnTo>
                <a:lnTo>
                  <a:pt x="0" y="4660596"/>
                </a:lnTo>
                <a:close/>
                <a:moveTo>
                  <a:pt x="0" y="4564955"/>
                </a:moveTo>
                <a:lnTo>
                  <a:pt x="2006594" y="5777990"/>
                </a:lnTo>
                <a:lnTo>
                  <a:pt x="2006594" y="5793572"/>
                </a:lnTo>
                <a:lnTo>
                  <a:pt x="0" y="4580539"/>
                </a:lnTo>
                <a:lnTo>
                  <a:pt x="0" y="4564955"/>
                </a:lnTo>
                <a:close/>
                <a:moveTo>
                  <a:pt x="0" y="4469680"/>
                </a:moveTo>
                <a:lnTo>
                  <a:pt x="2006594" y="5677521"/>
                </a:lnTo>
                <a:lnTo>
                  <a:pt x="2006594" y="5693103"/>
                </a:lnTo>
                <a:lnTo>
                  <a:pt x="0" y="4485246"/>
                </a:lnTo>
                <a:lnTo>
                  <a:pt x="0" y="4469680"/>
                </a:lnTo>
                <a:close/>
                <a:moveTo>
                  <a:pt x="0" y="4374845"/>
                </a:moveTo>
                <a:lnTo>
                  <a:pt x="2006594" y="5577634"/>
                </a:lnTo>
                <a:lnTo>
                  <a:pt x="2006594" y="5593099"/>
                </a:lnTo>
                <a:lnTo>
                  <a:pt x="0" y="4390365"/>
                </a:lnTo>
                <a:lnTo>
                  <a:pt x="0" y="4374845"/>
                </a:lnTo>
                <a:close/>
                <a:moveTo>
                  <a:pt x="0" y="4280161"/>
                </a:moveTo>
                <a:lnTo>
                  <a:pt x="2006594" y="5477747"/>
                </a:lnTo>
                <a:lnTo>
                  <a:pt x="2006594" y="5493212"/>
                </a:lnTo>
                <a:lnTo>
                  <a:pt x="0" y="4295646"/>
                </a:lnTo>
                <a:lnTo>
                  <a:pt x="0" y="4280161"/>
                </a:lnTo>
                <a:close/>
                <a:moveTo>
                  <a:pt x="0" y="4185942"/>
                </a:moveTo>
                <a:lnTo>
                  <a:pt x="2006594" y="5378441"/>
                </a:lnTo>
                <a:lnTo>
                  <a:pt x="2006594" y="5393906"/>
                </a:lnTo>
                <a:lnTo>
                  <a:pt x="0" y="4201453"/>
                </a:lnTo>
                <a:lnTo>
                  <a:pt x="0" y="4185942"/>
                </a:lnTo>
                <a:close/>
                <a:moveTo>
                  <a:pt x="0" y="4091886"/>
                </a:moveTo>
                <a:lnTo>
                  <a:pt x="2006704" y="5279251"/>
                </a:lnTo>
                <a:lnTo>
                  <a:pt x="2006704" y="5294717"/>
                </a:lnTo>
                <a:lnTo>
                  <a:pt x="0" y="4107332"/>
                </a:lnTo>
                <a:lnTo>
                  <a:pt x="0" y="4091886"/>
                </a:lnTo>
                <a:close/>
                <a:moveTo>
                  <a:pt x="0" y="3998442"/>
                </a:moveTo>
                <a:lnTo>
                  <a:pt x="2006594" y="5180643"/>
                </a:lnTo>
                <a:lnTo>
                  <a:pt x="2006594" y="5196109"/>
                </a:lnTo>
                <a:lnTo>
                  <a:pt x="0" y="4013868"/>
                </a:lnTo>
                <a:lnTo>
                  <a:pt x="0" y="3998442"/>
                </a:lnTo>
                <a:close/>
                <a:moveTo>
                  <a:pt x="0" y="3905021"/>
                </a:moveTo>
                <a:lnTo>
                  <a:pt x="2006594" y="5082152"/>
                </a:lnTo>
                <a:lnTo>
                  <a:pt x="2006594" y="5097617"/>
                </a:lnTo>
                <a:lnTo>
                  <a:pt x="0" y="3920475"/>
                </a:lnTo>
                <a:lnTo>
                  <a:pt x="0" y="3905021"/>
                </a:lnTo>
                <a:close/>
                <a:moveTo>
                  <a:pt x="0" y="3812173"/>
                </a:moveTo>
                <a:lnTo>
                  <a:pt x="2006594" y="4984242"/>
                </a:lnTo>
                <a:lnTo>
                  <a:pt x="2006594" y="4999707"/>
                </a:lnTo>
                <a:lnTo>
                  <a:pt x="0" y="3827635"/>
                </a:lnTo>
                <a:lnTo>
                  <a:pt x="0" y="3812173"/>
                </a:lnTo>
                <a:close/>
                <a:moveTo>
                  <a:pt x="0" y="3719580"/>
                </a:moveTo>
                <a:lnTo>
                  <a:pt x="2006594" y="4886564"/>
                </a:lnTo>
                <a:lnTo>
                  <a:pt x="2006594" y="4901913"/>
                </a:lnTo>
                <a:lnTo>
                  <a:pt x="0" y="3734933"/>
                </a:lnTo>
                <a:lnTo>
                  <a:pt x="0" y="3719580"/>
                </a:lnTo>
                <a:close/>
                <a:moveTo>
                  <a:pt x="0" y="3627306"/>
                </a:moveTo>
                <a:lnTo>
                  <a:pt x="2006594" y="4789234"/>
                </a:lnTo>
                <a:lnTo>
                  <a:pt x="2006594" y="4804584"/>
                </a:lnTo>
                <a:lnTo>
                  <a:pt x="0" y="3642639"/>
                </a:lnTo>
                <a:lnTo>
                  <a:pt x="0" y="3627306"/>
                </a:lnTo>
                <a:close/>
                <a:moveTo>
                  <a:pt x="0" y="3535289"/>
                </a:moveTo>
                <a:lnTo>
                  <a:pt x="2006704" y="4692254"/>
                </a:lnTo>
                <a:lnTo>
                  <a:pt x="2006704" y="4707604"/>
                </a:lnTo>
                <a:lnTo>
                  <a:pt x="0" y="3550652"/>
                </a:lnTo>
                <a:lnTo>
                  <a:pt x="0" y="3535289"/>
                </a:lnTo>
                <a:close/>
                <a:moveTo>
                  <a:pt x="0" y="3443650"/>
                </a:moveTo>
                <a:lnTo>
                  <a:pt x="2006594" y="4595507"/>
                </a:lnTo>
                <a:lnTo>
                  <a:pt x="2006594" y="4610856"/>
                </a:lnTo>
                <a:lnTo>
                  <a:pt x="0" y="3459022"/>
                </a:lnTo>
                <a:lnTo>
                  <a:pt x="0" y="3443650"/>
                </a:lnTo>
                <a:close/>
                <a:moveTo>
                  <a:pt x="0" y="3352356"/>
                </a:moveTo>
                <a:lnTo>
                  <a:pt x="2006594" y="4499225"/>
                </a:lnTo>
                <a:lnTo>
                  <a:pt x="2006594" y="4514574"/>
                </a:lnTo>
                <a:lnTo>
                  <a:pt x="0" y="3367706"/>
                </a:lnTo>
                <a:lnTo>
                  <a:pt x="0" y="3352356"/>
                </a:lnTo>
                <a:close/>
                <a:moveTo>
                  <a:pt x="0" y="3261348"/>
                </a:moveTo>
                <a:lnTo>
                  <a:pt x="2006594" y="4403175"/>
                </a:lnTo>
                <a:lnTo>
                  <a:pt x="2006594" y="4418524"/>
                </a:lnTo>
                <a:lnTo>
                  <a:pt x="0" y="3276705"/>
                </a:lnTo>
                <a:lnTo>
                  <a:pt x="0" y="3261348"/>
                </a:lnTo>
                <a:close/>
                <a:moveTo>
                  <a:pt x="0" y="3170775"/>
                </a:moveTo>
                <a:lnTo>
                  <a:pt x="2006594" y="4307591"/>
                </a:lnTo>
                <a:lnTo>
                  <a:pt x="2006594" y="4322940"/>
                </a:lnTo>
                <a:lnTo>
                  <a:pt x="0" y="3186107"/>
                </a:lnTo>
                <a:lnTo>
                  <a:pt x="0" y="3170775"/>
                </a:lnTo>
                <a:close/>
                <a:moveTo>
                  <a:pt x="0" y="3080455"/>
                </a:moveTo>
                <a:lnTo>
                  <a:pt x="2006594" y="4212354"/>
                </a:lnTo>
                <a:lnTo>
                  <a:pt x="2006594" y="4227588"/>
                </a:lnTo>
                <a:lnTo>
                  <a:pt x="0" y="3095771"/>
                </a:lnTo>
                <a:lnTo>
                  <a:pt x="0" y="3080455"/>
                </a:lnTo>
                <a:close/>
                <a:moveTo>
                  <a:pt x="0" y="2990490"/>
                </a:moveTo>
                <a:lnTo>
                  <a:pt x="2006594" y="4117351"/>
                </a:lnTo>
                <a:lnTo>
                  <a:pt x="2006594" y="4132584"/>
                </a:lnTo>
                <a:lnTo>
                  <a:pt x="0" y="3005718"/>
                </a:lnTo>
                <a:lnTo>
                  <a:pt x="0" y="2990490"/>
                </a:lnTo>
                <a:close/>
                <a:moveTo>
                  <a:pt x="0" y="2722317"/>
                </a:moveTo>
                <a:lnTo>
                  <a:pt x="2006704" y="3834318"/>
                </a:lnTo>
                <a:lnTo>
                  <a:pt x="2006704" y="3849551"/>
                </a:lnTo>
                <a:lnTo>
                  <a:pt x="0" y="2737496"/>
                </a:lnTo>
                <a:lnTo>
                  <a:pt x="0" y="2722317"/>
                </a:lnTo>
                <a:close/>
                <a:moveTo>
                  <a:pt x="0" y="2633561"/>
                </a:moveTo>
                <a:lnTo>
                  <a:pt x="2006594" y="3740711"/>
                </a:lnTo>
                <a:lnTo>
                  <a:pt x="2006594" y="3755943"/>
                </a:lnTo>
                <a:lnTo>
                  <a:pt x="0" y="2648821"/>
                </a:lnTo>
                <a:lnTo>
                  <a:pt x="0" y="2633561"/>
                </a:lnTo>
                <a:close/>
                <a:moveTo>
                  <a:pt x="0" y="2545197"/>
                </a:moveTo>
                <a:lnTo>
                  <a:pt x="2006594" y="3647335"/>
                </a:lnTo>
                <a:lnTo>
                  <a:pt x="2006594" y="3662568"/>
                </a:lnTo>
                <a:lnTo>
                  <a:pt x="0" y="2560351"/>
                </a:lnTo>
                <a:lnTo>
                  <a:pt x="0" y="2545197"/>
                </a:lnTo>
                <a:close/>
                <a:moveTo>
                  <a:pt x="0" y="2457031"/>
                </a:moveTo>
                <a:lnTo>
                  <a:pt x="2006594" y="3554309"/>
                </a:lnTo>
                <a:lnTo>
                  <a:pt x="2006594" y="3569541"/>
                </a:lnTo>
                <a:lnTo>
                  <a:pt x="0" y="2472269"/>
                </a:lnTo>
                <a:lnTo>
                  <a:pt x="0" y="2457031"/>
                </a:lnTo>
                <a:close/>
                <a:moveTo>
                  <a:pt x="0" y="2369253"/>
                </a:moveTo>
                <a:lnTo>
                  <a:pt x="2006594" y="3461631"/>
                </a:lnTo>
                <a:lnTo>
                  <a:pt x="2006594" y="3476864"/>
                </a:lnTo>
                <a:lnTo>
                  <a:pt x="0" y="2384459"/>
                </a:lnTo>
                <a:lnTo>
                  <a:pt x="0" y="2369253"/>
                </a:lnTo>
                <a:close/>
                <a:moveTo>
                  <a:pt x="0" y="2281881"/>
                </a:moveTo>
                <a:lnTo>
                  <a:pt x="2006704" y="3369419"/>
                </a:lnTo>
                <a:lnTo>
                  <a:pt x="2006704" y="3384535"/>
                </a:lnTo>
                <a:lnTo>
                  <a:pt x="0" y="2296979"/>
                </a:lnTo>
                <a:lnTo>
                  <a:pt x="0" y="2281881"/>
                </a:lnTo>
                <a:close/>
                <a:moveTo>
                  <a:pt x="0" y="2194647"/>
                </a:moveTo>
                <a:lnTo>
                  <a:pt x="2006704" y="3277323"/>
                </a:lnTo>
                <a:lnTo>
                  <a:pt x="2006704" y="3292439"/>
                </a:lnTo>
                <a:lnTo>
                  <a:pt x="0" y="2209796"/>
                </a:lnTo>
                <a:lnTo>
                  <a:pt x="0" y="2194647"/>
                </a:lnTo>
                <a:close/>
                <a:moveTo>
                  <a:pt x="0" y="2107823"/>
                </a:moveTo>
                <a:lnTo>
                  <a:pt x="2006594" y="3185575"/>
                </a:lnTo>
                <a:lnTo>
                  <a:pt x="2006594" y="3200691"/>
                </a:lnTo>
                <a:lnTo>
                  <a:pt x="0" y="2122936"/>
                </a:lnTo>
                <a:lnTo>
                  <a:pt x="0" y="2107823"/>
                </a:lnTo>
                <a:close/>
                <a:moveTo>
                  <a:pt x="0" y="2021195"/>
                </a:moveTo>
                <a:lnTo>
                  <a:pt x="2006594" y="3094177"/>
                </a:lnTo>
                <a:lnTo>
                  <a:pt x="2006594" y="3109294"/>
                </a:lnTo>
                <a:lnTo>
                  <a:pt x="0" y="2036366"/>
                </a:lnTo>
                <a:lnTo>
                  <a:pt x="0" y="2021195"/>
                </a:lnTo>
                <a:close/>
                <a:moveTo>
                  <a:pt x="0" y="1935058"/>
                </a:moveTo>
                <a:lnTo>
                  <a:pt x="2006704" y="3003127"/>
                </a:lnTo>
                <a:lnTo>
                  <a:pt x="2006704" y="3018244"/>
                </a:lnTo>
                <a:lnTo>
                  <a:pt x="0" y="1950090"/>
                </a:lnTo>
                <a:lnTo>
                  <a:pt x="0" y="1935058"/>
                </a:lnTo>
                <a:close/>
                <a:moveTo>
                  <a:pt x="0" y="1849077"/>
                </a:moveTo>
                <a:lnTo>
                  <a:pt x="2006594" y="2912310"/>
                </a:lnTo>
                <a:lnTo>
                  <a:pt x="2006594" y="2927426"/>
                </a:lnTo>
                <a:lnTo>
                  <a:pt x="0" y="1864116"/>
                </a:lnTo>
                <a:lnTo>
                  <a:pt x="0" y="1849077"/>
                </a:lnTo>
                <a:close/>
                <a:moveTo>
                  <a:pt x="0" y="1763333"/>
                </a:moveTo>
                <a:lnTo>
                  <a:pt x="2006594" y="2821842"/>
                </a:lnTo>
                <a:lnTo>
                  <a:pt x="2006594" y="2836958"/>
                </a:lnTo>
                <a:lnTo>
                  <a:pt x="0" y="1778490"/>
                </a:lnTo>
                <a:lnTo>
                  <a:pt x="0" y="1763333"/>
                </a:lnTo>
                <a:close/>
                <a:moveTo>
                  <a:pt x="26074" y="1691803"/>
                </a:moveTo>
                <a:lnTo>
                  <a:pt x="2006594" y="2731722"/>
                </a:lnTo>
                <a:lnTo>
                  <a:pt x="2006594" y="2746839"/>
                </a:lnTo>
                <a:lnTo>
                  <a:pt x="6372" y="1696570"/>
                </a:lnTo>
                <a:lnTo>
                  <a:pt x="26074" y="1691803"/>
                </a:lnTo>
                <a:close/>
                <a:moveTo>
                  <a:pt x="137709" y="1665173"/>
                </a:moveTo>
                <a:lnTo>
                  <a:pt x="2006704" y="2642067"/>
                </a:lnTo>
                <a:lnTo>
                  <a:pt x="2006704" y="2657068"/>
                </a:lnTo>
                <a:lnTo>
                  <a:pt x="117898" y="1669825"/>
                </a:lnTo>
                <a:lnTo>
                  <a:pt x="137709" y="1665173"/>
                </a:lnTo>
                <a:close/>
                <a:moveTo>
                  <a:pt x="249346" y="1638196"/>
                </a:moveTo>
                <a:lnTo>
                  <a:pt x="2006594" y="2552530"/>
                </a:lnTo>
                <a:lnTo>
                  <a:pt x="2006594" y="2567530"/>
                </a:lnTo>
                <a:lnTo>
                  <a:pt x="229646" y="1642963"/>
                </a:lnTo>
                <a:lnTo>
                  <a:pt x="249346" y="1638196"/>
                </a:lnTo>
                <a:close/>
                <a:moveTo>
                  <a:pt x="361540" y="1611335"/>
                </a:moveTo>
                <a:lnTo>
                  <a:pt x="2006594" y="2463341"/>
                </a:lnTo>
                <a:lnTo>
                  <a:pt x="2006594" y="2478341"/>
                </a:lnTo>
                <a:lnTo>
                  <a:pt x="341727" y="1615986"/>
                </a:lnTo>
                <a:lnTo>
                  <a:pt x="361540" y="1611335"/>
                </a:lnTo>
                <a:close/>
                <a:moveTo>
                  <a:pt x="474067" y="1584357"/>
                </a:moveTo>
                <a:lnTo>
                  <a:pt x="2006704" y="2374500"/>
                </a:lnTo>
                <a:lnTo>
                  <a:pt x="2006704" y="2389501"/>
                </a:lnTo>
                <a:lnTo>
                  <a:pt x="454144" y="1589008"/>
                </a:lnTo>
                <a:lnTo>
                  <a:pt x="474067" y="1584357"/>
                </a:lnTo>
                <a:close/>
                <a:moveTo>
                  <a:pt x="586705" y="1557147"/>
                </a:moveTo>
                <a:lnTo>
                  <a:pt x="2006594" y="2285893"/>
                </a:lnTo>
                <a:lnTo>
                  <a:pt x="2006594" y="2300893"/>
                </a:lnTo>
                <a:lnTo>
                  <a:pt x="566782" y="1561915"/>
                </a:lnTo>
                <a:lnTo>
                  <a:pt x="586705" y="1557147"/>
                </a:lnTo>
                <a:close/>
                <a:moveTo>
                  <a:pt x="699677" y="1530052"/>
                </a:moveTo>
                <a:lnTo>
                  <a:pt x="2006594" y="2197634"/>
                </a:lnTo>
                <a:lnTo>
                  <a:pt x="2006594" y="2212635"/>
                </a:lnTo>
                <a:lnTo>
                  <a:pt x="679754" y="1534820"/>
                </a:lnTo>
                <a:lnTo>
                  <a:pt x="699677" y="1530052"/>
                </a:lnTo>
                <a:close/>
                <a:moveTo>
                  <a:pt x="0" y="1508338"/>
                </a:moveTo>
                <a:lnTo>
                  <a:pt x="50003" y="1534355"/>
                </a:lnTo>
                <a:lnTo>
                  <a:pt x="30191" y="1539123"/>
                </a:lnTo>
                <a:lnTo>
                  <a:pt x="0" y="1523413"/>
                </a:lnTo>
                <a:lnTo>
                  <a:pt x="0" y="1508338"/>
                </a:lnTo>
                <a:close/>
                <a:moveTo>
                  <a:pt x="813094" y="1502842"/>
                </a:moveTo>
                <a:lnTo>
                  <a:pt x="2006594" y="2109724"/>
                </a:lnTo>
                <a:lnTo>
                  <a:pt x="2006594" y="2124724"/>
                </a:lnTo>
                <a:lnTo>
                  <a:pt x="793060" y="1507610"/>
                </a:lnTo>
                <a:lnTo>
                  <a:pt x="813094" y="1502842"/>
                </a:lnTo>
                <a:close/>
                <a:moveTo>
                  <a:pt x="926734" y="1475516"/>
                </a:moveTo>
                <a:lnTo>
                  <a:pt x="2006594" y="2022046"/>
                </a:lnTo>
                <a:lnTo>
                  <a:pt x="2006594" y="2037047"/>
                </a:lnTo>
                <a:lnTo>
                  <a:pt x="906700" y="1480283"/>
                </a:lnTo>
                <a:lnTo>
                  <a:pt x="926734" y="1475516"/>
                </a:lnTo>
                <a:close/>
                <a:moveTo>
                  <a:pt x="1040820" y="1448190"/>
                </a:moveTo>
                <a:lnTo>
                  <a:pt x="2006704" y="1934834"/>
                </a:lnTo>
                <a:lnTo>
                  <a:pt x="2006704" y="1949718"/>
                </a:lnTo>
                <a:lnTo>
                  <a:pt x="1020674" y="1452957"/>
                </a:lnTo>
                <a:lnTo>
                  <a:pt x="1040820" y="1448190"/>
                </a:lnTo>
                <a:close/>
                <a:moveTo>
                  <a:pt x="0" y="1423948"/>
                </a:moveTo>
                <a:lnTo>
                  <a:pt x="161528" y="1507610"/>
                </a:lnTo>
                <a:lnTo>
                  <a:pt x="141717" y="1512378"/>
                </a:lnTo>
                <a:lnTo>
                  <a:pt x="0" y="1438976"/>
                </a:lnTo>
                <a:lnTo>
                  <a:pt x="0" y="1423948"/>
                </a:lnTo>
                <a:close/>
                <a:moveTo>
                  <a:pt x="1155017" y="1420631"/>
                </a:moveTo>
                <a:lnTo>
                  <a:pt x="2006594" y="1847738"/>
                </a:lnTo>
                <a:lnTo>
                  <a:pt x="2006594" y="1862622"/>
                </a:lnTo>
                <a:lnTo>
                  <a:pt x="1134871" y="1425514"/>
                </a:lnTo>
                <a:lnTo>
                  <a:pt x="1155017" y="1420631"/>
                </a:lnTo>
                <a:close/>
                <a:moveTo>
                  <a:pt x="1269547" y="1393187"/>
                </a:moveTo>
                <a:lnTo>
                  <a:pt x="2006594" y="1760991"/>
                </a:lnTo>
                <a:lnTo>
                  <a:pt x="2006594" y="1775875"/>
                </a:lnTo>
                <a:lnTo>
                  <a:pt x="1249401" y="1397955"/>
                </a:lnTo>
                <a:lnTo>
                  <a:pt x="1269547" y="1393187"/>
                </a:lnTo>
                <a:close/>
                <a:moveTo>
                  <a:pt x="1384523" y="1365513"/>
                </a:moveTo>
                <a:lnTo>
                  <a:pt x="2006594" y="1674593"/>
                </a:lnTo>
                <a:lnTo>
                  <a:pt x="2006594" y="1689476"/>
                </a:lnTo>
                <a:lnTo>
                  <a:pt x="1364265" y="1370396"/>
                </a:lnTo>
                <a:lnTo>
                  <a:pt x="1384523" y="1365513"/>
                </a:lnTo>
                <a:close/>
                <a:moveTo>
                  <a:pt x="0" y="1339855"/>
                </a:moveTo>
                <a:lnTo>
                  <a:pt x="273277" y="1480749"/>
                </a:lnTo>
                <a:lnTo>
                  <a:pt x="253465" y="1485517"/>
                </a:lnTo>
                <a:lnTo>
                  <a:pt x="0" y="1354837"/>
                </a:lnTo>
                <a:lnTo>
                  <a:pt x="0" y="1339855"/>
                </a:lnTo>
                <a:close/>
                <a:moveTo>
                  <a:pt x="1499721" y="1337953"/>
                </a:moveTo>
                <a:lnTo>
                  <a:pt x="2006594" y="1588543"/>
                </a:lnTo>
                <a:lnTo>
                  <a:pt x="2006594" y="1603428"/>
                </a:lnTo>
                <a:lnTo>
                  <a:pt x="1479464" y="1342721"/>
                </a:lnTo>
                <a:lnTo>
                  <a:pt x="1499721" y="1337953"/>
                </a:lnTo>
                <a:close/>
                <a:moveTo>
                  <a:pt x="1615364" y="1310045"/>
                </a:moveTo>
                <a:lnTo>
                  <a:pt x="2006594" y="1502610"/>
                </a:lnTo>
                <a:lnTo>
                  <a:pt x="2006594" y="1517494"/>
                </a:lnTo>
                <a:lnTo>
                  <a:pt x="1594996" y="1314929"/>
                </a:lnTo>
                <a:lnTo>
                  <a:pt x="1615364" y="1310045"/>
                </a:lnTo>
                <a:close/>
                <a:moveTo>
                  <a:pt x="1731230" y="1282254"/>
                </a:moveTo>
                <a:lnTo>
                  <a:pt x="2006594" y="1417142"/>
                </a:lnTo>
                <a:lnTo>
                  <a:pt x="2006594" y="1432026"/>
                </a:lnTo>
                <a:lnTo>
                  <a:pt x="1710862" y="1287137"/>
                </a:lnTo>
                <a:lnTo>
                  <a:pt x="1731230" y="1282254"/>
                </a:lnTo>
                <a:close/>
                <a:moveTo>
                  <a:pt x="0" y="1256106"/>
                </a:moveTo>
                <a:lnTo>
                  <a:pt x="385358" y="1453887"/>
                </a:lnTo>
                <a:lnTo>
                  <a:pt x="365435" y="1458655"/>
                </a:lnTo>
                <a:lnTo>
                  <a:pt x="0" y="1271103"/>
                </a:lnTo>
                <a:lnTo>
                  <a:pt x="0" y="1256106"/>
                </a:lnTo>
                <a:close/>
                <a:moveTo>
                  <a:pt x="1847431" y="1254346"/>
                </a:moveTo>
                <a:lnTo>
                  <a:pt x="2006594" y="1331906"/>
                </a:lnTo>
                <a:lnTo>
                  <a:pt x="2006594" y="1346791"/>
                </a:lnTo>
                <a:lnTo>
                  <a:pt x="1827062" y="1259229"/>
                </a:lnTo>
                <a:lnTo>
                  <a:pt x="1847431" y="1254346"/>
                </a:lnTo>
                <a:close/>
                <a:moveTo>
                  <a:pt x="1964075" y="1226205"/>
                </a:moveTo>
                <a:lnTo>
                  <a:pt x="2006704" y="1246904"/>
                </a:lnTo>
                <a:lnTo>
                  <a:pt x="2006704" y="1261788"/>
                </a:lnTo>
                <a:lnTo>
                  <a:pt x="1943596" y="1231205"/>
                </a:lnTo>
                <a:lnTo>
                  <a:pt x="1964075" y="1226205"/>
                </a:lnTo>
                <a:close/>
                <a:moveTo>
                  <a:pt x="0" y="1172605"/>
                </a:moveTo>
                <a:lnTo>
                  <a:pt x="497775" y="1426910"/>
                </a:lnTo>
                <a:lnTo>
                  <a:pt x="477851" y="1431677"/>
                </a:lnTo>
                <a:lnTo>
                  <a:pt x="0" y="1187563"/>
                </a:lnTo>
                <a:lnTo>
                  <a:pt x="0" y="1172605"/>
                </a:lnTo>
                <a:close/>
                <a:moveTo>
                  <a:pt x="0" y="1089354"/>
                </a:moveTo>
                <a:lnTo>
                  <a:pt x="610524" y="1399816"/>
                </a:lnTo>
                <a:lnTo>
                  <a:pt x="590490" y="1404584"/>
                </a:lnTo>
                <a:lnTo>
                  <a:pt x="0" y="1104319"/>
                </a:lnTo>
                <a:lnTo>
                  <a:pt x="0" y="1089354"/>
                </a:lnTo>
                <a:close/>
                <a:moveTo>
                  <a:pt x="0" y="1006456"/>
                </a:moveTo>
                <a:lnTo>
                  <a:pt x="723607" y="1372721"/>
                </a:lnTo>
                <a:lnTo>
                  <a:pt x="703573" y="1377489"/>
                </a:lnTo>
                <a:lnTo>
                  <a:pt x="0" y="1021370"/>
                </a:lnTo>
                <a:lnTo>
                  <a:pt x="0" y="1006456"/>
                </a:lnTo>
                <a:close/>
                <a:moveTo>
                  <a:pt x="0" y="923837"/>
                </a:moveTo>
                <a:lnTo>
                  <a:pt x="836913" y="1345511"/>
                </a:lnTo>
                <a:lnTo>
                  <a:pt x="816879" y="1350279"/>
                </a:lnTo>
                <a:lnTo>
                  <a:pt x="0" y="938733"/>
                </a:lnTo>
                <a:lnTo>
                  <a:pt x="0" y="923837"/>
                </a:lnTo>
                <a:close/>
                <a:moveTo>
                  <a:pt x="0" y="841416"/>
                </a:moveTo>
                <a:lnTo>
                  <a:pt x="950553" y="1318069"/>
                </a:lnTo>
                <a:lnTo>
                  <a:pt x="930408" y="1322952"/>
                </a:lnTo>
                <a:lnTo>
                  <a:pt x="0" y="856391"/>
                </a:lnTo>
                <a:lnTo>
                  <a:pt x="0" y="841416"/>
                </a:lnTo>
                <a:close/>
                <a:moveTo>
                  <a:pt x="0" y="759376"/>
                </a:moveTo>
                <a:lnTo>
                  <a:pt x="1064639" y="1290742"/>
                </a:lnTo>
                <a:lnTo>
                  <a:pt x="1044493" y="1295627"/>
                </a:lnTo>
                <a:lnTo>
                  <a:pt x="0" y="774295"/>
                </a:lnTo>
                <a:lnTo>
                  <a:pt x="0" y="759376"/>
                </a:lnTo>
                <a:close/>
                <a:moveTo>
                  <a:pt x="0" y="677619"/>
                </a:moveTo>
                <a:lnTo>
                  <a:pt x="1178947" y="1263300"/>
                </a:lnTo>
                <a:lnTo>
                  <a:pt x="1158690" y="1268183"/>
                </a:lnTo>
                <a:lnTo>
                  <a:pt x="0" y="692532"/>
                </a:lnTo>
                <a:lnTo>
                  <a:pt x="0" y="677619"/>
                </a:lnTo>
                <a:close/>
                <a:moveTo>
                  <a:pt x="0" y="434177"/>
                </a:moveTo>
                <a:lnTo>
                  <a:pt x="1523651" y="1180506"/>
                </a:lnTo>
                <a:lnTo>
                  <a:pt x="1503283" y="1185390"/>
                </a:lnTo>
                <a:lnTo>
                  <a:pt x="0" y="449019"/>
                </a:lnTo>
                <a:lnTo>
                  <a:pt x="0" y="434177"/>
                </a:lnTo>
                <a:close/>
                <a:moveTo>
                  <a:pt x="0" y="353582"/>
                </a:moveTo>
                <a:lnTo>
                  <a:pt x="1639072" y="1152714"/>
                </a:lnTo>
                <a:lnTo>
                  <a:pt x="1618703" y="1157598"/>
                </a:lnTo>
                <a:lnTo>
                  <a:pt x="0" y="368434"/>
                </a:lnTo>
                <a:lnTo>
                  <a:pt x="0" y="353582"/>
                </a:lnTo>
                <a:close/>
                <a:moveTo>
                  <a:pt x="0" y="273291"/>
                </a:moveTo>
                <a:lnTo>
                  <a:pt x="1754938" y="1124923"/>
                </a:lnTo>
                <a:lnTo>
                  <a:pt x="1734459" y="1129806"/>
                </a:lnTo>
                <a:lnTo>
                  <a:pt x="0" y="288136"/>
                </a:lnTo>
                <a:lnTo>
                  <a:pt x="0" y="273291"/>
                </a:lnTo>
                <a:close/>
                <a:moveTo>
                  <a:pt x="0" y="193285"/>
                </a:moveTo>
                <a:lnTo>
                  <a:pt x="1871027" y="1096898"/>
                </a:lnTo>
                <a:lnTo>
                  <a:pt x="1850547" y="1101782"/>
                </a:lnTo>
                <a:lnTo>
                  <a:pt x="0" y="208109"/>
                </a:lnTo>
                <a:lnTo>
                  <a:pt x="0" y="193285"/>
                </a:lnTo>
                <a:close/>
                <a:moveTo>
                  <a:pt x="0" y="113554"/>
                </a:moveTo>
                <a:lnTo>
                  <a:pt x="1987449" y="1068758"/>
                </a:lnTo>
                <a:lnTo>
                  <a:pt x="1966970" y="1073758"/>
                </a:lnTo>
                <a:lnTo>
                  <a:pt x="0" y="128375"/>
                </a:lnTo>
                <a:lnTo>
                  <a:pt x="0" y="113554"/>
                </a:lnTo>
                <a:close/>
                <a:moveTo>
                  <a:pt x="0" y="34115"/>
                </a:moveTo>
                <a:lnTo>
                  <a:pt x="2006594" y="993988"/>
                </a:lnTo>
                <a:lnTo>
                  <a:pt x="2006594" y="1008756"/>
                </a:lnTo>
                <a:lnTo>
                  <a:pt x="0" y="48915"/>
                </a:lnTo>
                <a:lnTo>
                  <a:pt x="0" y="34115"/>
                </a:lnTo>
                <a:close/>
                <a:moveTo>
                  <a:pt x="1955728" y="0"/>
                </a:moveTo>
                <a:lnTo>
                  <a:pt x="1988228" y="0"/>
                </a:lnTo>
                <a:lnTo>
                  <a:pt x="2006594" y="8256"/>
                </a:lnTo>
                <a:lnTo>
                  <a:pt x="2006594" y="22908"/>
                </a:lnTo>
                <a:lnTo>
                  <a:pt x="1955728" y="0"/>
                </a:lnTo>
                <a:close/>
                <a:moveTo>
                  <a:pt x="1778311" y="0"/>
                </a:moveTo>
                <a:lnTo>
                  <a:pt x="1810700" y="0"/>
                </a:lnTo>
                <a:lnTo>
                  <a:pt x="2006594" y="88840"/>
                </a:lnTo>
                <a:lnTo>
                  <a:pt x="2006594" y="103492"/>
                </a:lnTo>
                <a:lnTo>
                  <a:pt x="1778311" y="0"/>
                </a:lnTo>
                <a:close/>
                <a:moveTo>
                  <a:pt x="1602008" y="0"/>
                </a:moveTo>
                <a:lnTo>
                  <a:pt x="1634286" y="0"/>
                </a:lnTo>
                <a:lnTo>
                  <a:pt x="2006594" y="169773"/>
                </a:lnTo>
                <a:lnTo>
                  <a:pt x="2006594" y="184425"/>
                </a:lnTo>
                <a:lnTo>
                  <a:pt x="1602008" y="0"/>
                </a:lnTo>
                <a:close/>
                <a:moveTo>
                  <a:pt x="1426818" y="0"/>
                </a:moveTo>
                <a:lnTo>
                  <a:pt x="1458984" y="0"/>
                </a:lnTo>
                <a:lnTo>
                  <a:pt x="2006594" y="250823"/>
                </a:lnTo>
                <a:lnTo>
                  <a:pt x="2006594" y="265591"/>
                </a:lnTo>
                <a:lnTo>
                  <a:pt x="1426818" y="0"/>
                </a:lnTo>
                <a:close/>
                <a:moveTo>
                  <a:pt x="1252740" y="0"/>
                </a:moveTo>
                <a:lnTo>
                  <a:pt x="1284684" y="0"/>
                </a:lnTo>
                <a:lnTo>
                  <a:pt x="2006594" y="332338"/>
                </a:lnTo>
                <a:lnTo>
                  <a:pt x="2006594" y="346989"/>
                </a:lnTo>
                <a:lnTo>
                  <a:pt x="1252740" y="0"/>
                </a:lnTo>
                <a:close/>
                <a:moveTo>
                  <a:pt x="1079776" y="0"/>
                </a:moveTo>
                <a:lnTo>
                  <a:pt x="1111497" y="0"/>
                </a:lnTo>
                <a:lnTo>
                  <a:pt x="2006704" y="413968"/>
                </a:lnTo>
                <a:lnTo>
                  <a:pt x="2006704" y="428736"/>
                </a:lnTo>
                <a:lnTo>
                  <a:pt x="1079776" y="0"/>
                </a:lnTo>
                <a:close/>
                <a:moveTo>
                  <a:pt x="907814" y="0"/>
                </a:moveTo>
                <a:lnTo>
                  <a:pt x="939424" y="0"/>
                </a:lnTo>
                <a:lnTo>
                  <a:pt x="2006704" y="495947"/>
                </a:lnTo>
                <a:lnTo>
                  <a:pt x="2006704" y="510715"/>
                </a:lnTo>
                <a:lnTo>
                  <a:pt x="907814" y="0"/>
                </a:lnTo>
                <a:close/>
                <a:moveTo>
                  <a:pt x="736852" y="0"/>
                </a:moveTo>
                <a:lnTo>
                  <a:pt x="768462" y="0"/>
                </a:lnTo>
                <a:lnTo>
                  <a:pt x="2006594" y="578276"/>
                </a:lnTo>
                <a:lnTo>
                  <a:pt x="2006594" y="593044"/>
                </a:lnTo>
                <a:lnTo>
                  <a:pt x="736852" y="0"/>
                </a:lnTo>
                <a:close/>
                <a:moveTo>
                  <a:pt x="567004" y="0"/>
                </a:moveTo>
                <a:lnTo>
                  <a:pt x="598503" y="0"/>
                </a:lnTo>
                <a:lnTo>
                  <a:pt x="2006594" y="660837"/>
                </a:lnTo>
                <a:lnTo>
                  <a:pt x="2006594" y="675605"/>
                </a:lnTo>
                <a:lnTo>
                  <a:pt x="567004" y="0"/>
                </a:lnTo>
                <a:close/>
                <a:moveTo>
                  <a:pt x="398158" y="0"/>
                </a:moveTo>
                <a:lnTo>
                  <a:pt x="429546" y="0"/>
                </a:lnTo>
                <a:lnTo>
                  <a:pt x="2006594" y="743630"/>
                </a:lnTo>
                <a:lnTo>
                  <a:pt x="2006594" y="758399"/>
                </a:lnTo>
                <a:lnTo>
                  <a:pt x="398158" y="0"/>
                </a:lnTo>
                <a:close/>
                <a:moveTo>
                  <a:pt x="230425" y="0"/>
                </a:moveTo>
                <a:lnTo>
                  <a:pt x="261589" y="0"/>
                </a:lnTo>
                <a:lnTo>
                  <a:pt x="2006704" y="826773"/>
                </a:lnTo>
                <a:lnTo>
                  <a:pt x="2006704" y="841657"/>
                </a:lnTo>
                <a:lnTo>
                  <a:pt x="230425" y="0"/>
                </a:lnTo>
                <a:close/>
                <a:moveTo>
                  <a:pt x="63582" y="0"/>
                </a:moveTo>
                <a:lnTo>
                  <a:pt x="94635" y="0"/>
                </a:lnTo>
                <a:lnTo>
                  <a:pt x="2006704" y="910264"/>
                </a:lnTo>
                <a:lnTo>
                  <a:pt x="2006704" y="925032"/>
                </a:lnTo>
                <a:lnTo>
                  <a:pt x="63582" y="0"/>
                </a:lnTo>
                <a:close/>
              </a:path>
            </a:pathLst>
          </a:custGeom>
          <a:solidFill>
            <a:srgbClr val="5B8F22"/>
          </a:solidFill>
          <a:ln>
            <a:noFill/>
          </a:ln>
          <a:extLst>
            <a:ext uri="{91240B29-F687-4F45-9708-019B960494DF}">
              <a14:hiddenLine xmlns:a14="http://schemas.microsoft.com/office/drawing/2010/main" w="11629" cap="flat">
                <a:solidFill>
                  <a:srgbClr val="000000"/>
                </a:solidFill>
                <a:prstDash val="solid"/>
                <a:miter lim="800000"/>
                <a:headEnd/>
                <a:tailEnd/>
              </a14:hiddenLine>
            </a:ext>
          </a:extLst>
        </p:spPr>
        <p:txBody>
          <a:bodyPr anchor="ctr"/>
          <a:lstStyle/>
          <a:p>
            <a:endParaRPr lang="en-US"/>
          </a:p>
        </p:txBody>
      </p:sp>
    </p:spTree>
    <p:extLst>
      <p:ext uri="{BB962C8B-B14F-4D97-AF65-F5344CB8AC3E}">
        <p14:creationId xmlns:p14="http://schemas.microsoft.com/office/powerpoint/2010/main" val="3471266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Section Break">
    <p:bg>
      <p:bgPr>
        <a:solidFill>
          <a:srgbClr val="FFFFFF"/>
        </a:solidFill>
        <a:effectLst/>
      </p:bgPr>
    </p:bg>
    <p:spTree>
      <p:nvGrpSpPr>
        <p:cNvPr id="1" name=""/>
        <p:cNvGrpSpPr/>
        <p:nvPr/>
      </p:nvGrpSpPr>
      <p:grpSpPr>
        <a:xfrm>
          <a:off x="0" y="0"/>
          <a:ext cx="0" cy="0"/>
          <a:chOff x="0" y="0"/>
          <a:chExt cx="0" cy="0"/>
        </a:xfrm>
      </p:grpSpPr>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62E32"/>
          </a:solidFill>
          <a:ln>
            <a:noFill/>
          </a:ln>
        </p:spPr>
        <p:txBody>
          <a:bodyPr lIns="0" tIns="0" rIns="0" bIns="0"/>
          <a:lstStyle/>
          <a:p>
            <a:endParaRPr 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70560" y="0"/>
            <a:ext cx="11521440"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670560" y="1727191"/>
            <a:ext cx="10683240"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4" name="Freeform 14">
            <a:extLst>
              <a:ext uri="{FF2B5EF4-FFF2-40B4-BE49-F238E27FC236}">
                <a16:creationId xmlns:a16="http://schemas.microsoft.com/office/drawing/2014/main" id="{F4863458-2B3F-4B5E-A45D-7D873CFDF225}"/>
              </a:ext>
            </a:extLst>
          </p:cNvPr>
          <p:cNvSpPr>
            <a:spLocks/>
          </p:cNvSpPr>
          <p:nvPr userDrawn="1"/>
        </p:nvSpPr>
        <p:spPr bwMode="auto">
          <a:xfrm>
            <a:off x="10902034" y="-9525"/>
            <a:ext cx="1289966" cy="6240464"/>
          </a:xfrm>
          <a:custGeom>
            <a:avLst/>
            <a:gdLst/>
            <a:ahLst/>
            <a:cxnLst/>
            <a:rect l="0" t="0" r="r" b="b"/>
            <a:pathLst>
              <a:path w="2006704" h="6312543">
                <a:moveTo>
                  <a:pt x="0" y="6237947"/>
                </a:moveTo>
                <a:lnTo>
                  <a:pt x="114893" y="6312543"/>
                </a:lnTo>
                <a:lnTo>
                  <a:pt x="90518" y="6312543"/>
                </a:lnTo>
                <a:lnTo>
                  <a:pt x="0" y="6253774"/>
                </a:lnTo>
                <a:lnTo>
                  <a:pt x="0" y="6237947"/>
                </a:lnTo>
                <a:close/>
                <a:moveTo>
                  <a:pt x="0" y="6136600"/>
                </a:moveTo>
                <a:lnTo>
                  <a:pt x="271941" y="6312427"/>
                </a:lnTo>
                <a:lnTo>
                  <a:pt x="247455" y="6312427"/>
                </a:lnTo>
                <a:lnTo>
                  <a:pt x="0" y="6152435"/>
                </a:lnTo>
                <a:lnTo>
                  <a:pt x="0" y="6136600"/>
                </a:lnTo>
                <a:close/>
                <a:moveTo>
                  <a:pt x="0" y="6035815"/>
                </a:moveTo>
                <a:lnTo>
                  <a:pt x="429768" y="6312543"/>
                </a:lnTo>
                <a:lnTo>
                  <a:pt x="405170" y="6312543"/>
                </a:lnTo>
                <a:lnTo>
                  <a:pt x="0" y="6051653"/>
                </a:lnTo>
                <a:lnTo>
                  <a:pt x="0" y="6035815"/>
                </a:lnTo>
                <a:close/>
                <a:moveTo>
                  <a:pt x="0" y="5935220"/>
                </a:moveTo>
                <a:lnTo>
                  <a:pt x="588263" y="6312427"/>
                </a:lnTo>
                <a:lnTo>
                  <a:pt x="563665" y="6312427"/>
                </a:lnTo>
                <a:lnTo>
                  <a:pt x="0" y="5950989"/>
                </a:lnTo>
                <a:lnTo>
                  <a:pt x="0" y="5935220"/>
                </a:lnTo>
                <a:close/>
                <a:moveTo>
                  <a:pt x="0" y="5835075"/>
                </a:moveTo>
                <a:lnTo>
                  <a:pt x="747537" y="6312427"/>
                </a:lnTo>
                <a:lnTo>
                  <a:pt x="722828" y="6312427"/>
                </a:lnTo>
                <a:lnTo>
                  <a:pt x="0" y="5850858"/>
                </a:lnTo>
                <a:lnTo>
                  <a:pt x="0" y="5835075"/>
                </a:lnTo>
                <a:close/>
                <a:moveTo>
                  <a:pt x="0" y="5735395"/>
                </a:moveTo>
                <a:lnTo>
                  <a:pt x="907591" y="6312543"/>
                </a:lnTo>
                <a:lnTo>
                  <a:pt x="882881" y="6312543"/>
                </a:lnTo>
                <a:lnTo>
                  <a:pt x="0" y="5751117"/>
                </a:lnTo>
                <a:lnTo>
                  <a:pt x="0" y="5735395"/>
                </a:lnTo>
                <a:close/>
                <a:moveTo>
                  <a:pt x="0" y="5635788"/>
                </a:moveTo>
                <a:lnTo>
                  <a:pt x="1068534" y="6312427"/>
                </a:lnTo>
                <a:lnTo>
                  <a:pt x="1043714" y="6312427"/>
                </a:lnTo>
                <a:lnTo>
                  <a:pt x="0" y="5651493"/>
                </a:lnTo>
                <a:lnTo>
                  <a:pt x="0" y="5635788"/>
                </a:lnTo>
                <a:close/>
                <a:moveTo>
                  <a:pt x="0" y="5536777"/>
                </a:moveTo>
                <a:lnTo>
                  <a:pt x="1230146" y="6312543"/>
                </a:lnTo>
                <a:lnTo>
                  <a:pt x="1205215" y="6312543"/>
                </a:lnTo>
                <a:lnTo>
                  <a:pt x="0" y="5552513"/>
                </a:lnTo>
                <a:lnTo>
                  <a:pt x="0" y="5536777"/>
                </a:lnTo>
                <a:close/>
                <a:moveTo>
                  <a:pt x="0" y="5438039"/>
                </a:moveTo>
                <a:lnTo>
                  <a:pt x="1392536" y="6312543"/>
                </a:lnTo>
                <a:lnTo>
                  <a:pt x="1367494" y="6312543"/>
                </a:lnTo>
                <a:lnTo>
                  <a:pt x="0" y="5453786"/>
                </a:lnTo>
                <a:lnTo>
                  <a:pt x="0" y="5438039"/>
                </a:lnTo>
                <a:close/>
                <a:moveTo>
                  <a:pt x="0" y="5339609"/>
                </a:moveTo>
                <a:lnTo>
                  <a:pt x="1555707" y="6312427"/>
                </a:lnTo>
                <a:lnTo>
                  <a:pt x="1530663" y="6312427"/>
                </a:lnTo>
                <a:lnTo>
                  <a:pt x="0" y="5355247"/>
                </a:lnTo>
                <a:lnTo>
                  <a:pt x="0" y="5339609"/>
                </a:lnTo>
                <a:close/>
                <a:moveTo>
                  <a:pt x="0" y="5241563"/>
                </a:moveTo>
                <a:lnTo>
                  <a:pt x="1719654" y="6312427"/>
                </a:lnTo>
                <a:lnTo>
                  <a:pt x="1694500" y="6312427"/>
                </a:lnTo>
                <a:lnTo>
                  <a:pt x="0" y="5257242"/>
                </a:lnTo>
                <a:lnTo>
                  <a:pt x="0" y="5241563"/>
                </a:lnTo>
                <a:close/>
                <a:moveTo>
                  <a:pt x="0" y="5143881"/>
                </a:moveTo>
                <a:lnTo>
                  <a:pt x="1884494" y="6312427"/>
                </a:lnTo>
                <a:lnTo>
                  <a:pt x="1859228" y="6312427"/>
                </a:lnTo>
                <a:lnTo>
                  <a:pt x="0" y="5159512"/>
                </a:lnTo>
                <a:lnTo>
                  <a:pt x="0" y="5143881"/>
                </a:lnTo>
                <a:close/>
                <a:moveTo>
                  <a:pt x="0" y="5046534"/>
                </a:moveTo>
                <a:lnTo>
                  <a:pt x="2006594" y="6285565"/>
                </a:lnTo>
                <a:lnTo>
                  <a:pt x="2006594" y="6301148"/>
                </a:lnTo>
                <a:lnTo>
                  <a:pt x="0" y="5062114"/>
                </a:lnTo>
                <a:lnTo>
                  <a:pt x="0" y="5046534"/>
                </a:lnTo>
                <a:close/>
                <a:moveTo>
                  <a:pt x="0" y="4949618"/>
                </a:moveTo>
                <a:lnTo>
                  <a:pt x="2006594" y="6183469"/>
                </a:lnTo>
                <a:lnTo>
                  <a:pt x="2006594" y="6199050"/>
                </a:lnTo>
                <a:lnTo>
                  <a:pt x="0" y="4965221"/>
                </a:lnTo>
                <a:lnTo>
                  <a:pt x="0" y="4949618"/>
                </a:lnTo>
                <a:close/>
                <a:moveTo>
                  <a:pt x="0" y="4852965"/>
                </a:moveTo>
                <a:lnTo>
                  <a:pt x="2006594" y="6081605"/>
                </a:lnTo>
                <a:lnTo>
                  <a:pt x="2006594" y="6097187"/>
                </a:lnTo>
                <a:lnTo>
                  <a:pt x="0" y="4868576"/>
                </a:lnTo>
                <a:lnTo>
                  <a:pt x="0" y="4852965"/>
                </a:lnTo>
                <a:close/>
                <a:moveTo>
                  <a:pt x="0" y="4756585"/>
                </a:moveTo>
                <a:lnTo>
                  <a:pt x="2006594" y="5979974"/>
                </a:lnTo>
                <a:lnTo>
                  <a:pt x="2006594" y="5995555"/>
                </a:lnTo>
                <a:lnTo>
                  <a:pt x="0" y="4772155"/>
                </a:lnTo>
                <a:lnTo>
                  <a:pt x="0" y="4756585"/>
                </a:lnTo>
                <a:close/>
                <a:moveTo>
                  <a:pt x="0" y="4660596"/>
                </a:moveTo>
                <a:lnTo>
                  <a:pt x="2006594" y="5878807"/>
                </a:lnTo>
                <a:lnTo>
                  <a:pt x="2006594" y="5894389"/>
                </a:lnTo>
                <a:lnTo>
                  <a:pt x="0" y="4676198"/>
                </a:lnTo>
                <a:lnTo>
                  <a:pt x="0" y="4660596"/>
                </a:lnTo>
                <a:close/>
                <a:moveTo>
                  <a:pt x="0" y="4564955"/>
                </a:moveTo>
                <a:lnTo>
                  <a:pt x="2006594" y="5777990"/>
                </a:lnTo>
                <a:lnTo>
                  <a:pt x="2006594" y="5793572"/>
                </a:lnTo>
                <a:lnTo>
                  <a:pt x="0" y="4580539"/>
                </a:lnTo>
                <a:lnTo>
                  <a:pt x="0" y="4564955"/>
                </a:lnTo>
                <a:close/>
                <a:moveTo>
                  <a:pt x="0" y="4469680"/>
                </a:moveTo>
                <a:lnTo>
                  <a:pt x="2006594" y="5677521"/>
                </a:lnTo>
                <a:lnTo>
                  <a:pt x="2006594" y="5693103"/>
                </a:lnTo>
                <a:lnTo>
                  <a:pt x="0" y="4485246"/>
                </a:lnTo>
                <a:lnTo>
                  <a:pt x="0" y="4469680"/>
                </a:lnTo>
                <a:close/>
                <a:moveTo>
                  <a:pt x="0" y="4374845"/>
                </a:moveTo>
                <a:lnTo>
                  <a:pt x="2006594" y="5577634"/>
                </a:lnTo>
                <a:lnTo>
                  <a:pt x="2006594" y="5593099"/>
                </a:lnTo>
                <a:lnTo>
                  <a:pt x="0" y="4390365"/>
                </a:lnTo>
                <a:lnTo>
                  <a:pt x="0" y="4374845"/>
                </a:lnTo>
                <a:close/>
                <a:moveTo>
                  <a:pt x="0" y="4280161"/>
                </a:moveTo>
                <a:lnTo>
                  <a:pt x="2006594" y="5477747"/>
                </a:lnTo>
                <a:lnTo>
                  <a:pt x="2006594" y="5493212"/>
                </a:lnTo>
                <a:lnTo>
                  <a:pt x="0" y="4295646"/>
                </a:lnTo>
                <a:lnTo>
                  <a:pt x="0" y="4280161"/>
                </a:lnTo>
                <a:close/>
                <a:moveTo>
                  <a:pt x="0" y="4185942"/>
                </a:moveTo>
                <a:lnTo>
                  <a:pt x="2006594" y="5378441"/>
                </a:lnTo>
                <a:lnTo>
                  <a:pt x="2006594" y="5393906"/>
                </a:lnTo>
                <a:lnTo>
                  <a:pt x="0" y="4201453"/>
                </a:lnTo>
                <a:lnTo>
                  <a:pt x="0" y="4185942"/>
                </a:lnTo>
                <a:close/>
                <a:moveTo>
                  <a:pt x="0" y="4091886"/>
                </a:moveTo>
                <a:lnTo>
                  <a:pt x="2006704" y="5279251"/>
                </a:lnTo>
                <a:lnTo>
                  <a:pt x="2006704" y="5294717"/>
                </a:lnTo>
                <a:lnTo>
                  <a:pt x="0" y="4107332"/>
                </a:lnTo>
                <a:lnTo>
                  <a:pt x="0" y="4091886"/>
                </a:lnTo>
                <a:close/>
                <a:moveTo>
                  <a:pt x="0" y="3998442"/>
                </a:moveTo>
                <a:lnTo>
                  <a:pt x="2006594" y="5180643"/>
                </a:lnTo>
                <a:lnTo>
                  <a:pt x="2006594" y="5196109"/>
                </a:lnTo>
                <a:lnTo>
                  <a:pt x="0" y="4013868"/>
                </a:lnTo>
                <a:lnTo>
                  <a:pt x="0" y="3998442"/>
                </a:lnTo>
                <a:close/>
                <a:moveTo>
                  <a:pt x="0" y="3905021"/>
                </a:moveTo>
                <a:lnTo>
                  <a:pt x="2006594" y="5082152"/>
                </a:lnTo>
                <a:lnTo>
                  <a:pt x="2006594" y="5097617"/>
                </a:lnTo>
                <a:lnTo>
                  <a:pt x="0" y="3920475"/>
                </a:lnTo>
                <a:lnTo>
                  <a:pt x="0" y="3905021"/>
                </a:lnTo>
                <a:close/>
                <a:moveTo>
                  <a:pt x="0" y="3812173"/>
                </a:moveTo>
                <a:lnTo>
                  <a:pt x="2006594" y="4984242"/>
                </a:lnTo>
                <a:lnTo>
                  <a:pt x="2006594" y="4999707"/>
                </a:lnTo>
                <a:lnTo>
                  <a:pt x="0" y="3827635"/>
                </a:lnTo>
                <a:lnTo>
                  <a:pt x="0" y="3812173"/>
                </a:lnTo>
                <a:close/>
                <a:moveTo>
                  <a:pt x="0" y="3719580"/>
                </a:moveTo>
                <a:lnTo>
                  <a:pt x="2006594" y="4886564"/>
                </a:lnTo>
                <a:lnTo>
                  <a:pt x="2006594" y="4901913"/>
                </a:lnTo>
                <a:lnTo>
                  <a:pt x="0" y="3734933"/>
                </a:lnTo>
                <a:lnTo>
                  <a:pt x="0" y="3719580"/>
                </a:lnTo>
                <a:close/>
                <a:moveTo>
                  <a:pt x="0" y="3627306"/>
                </a:moveTo>
                <a:lnTo>
                  <a:pt x="2006594" y="4789234"/>
                </a:lnTo>
                <a:lnTo>
                  <a:pt x="2006594" y="4804584"/>
                </a:lnTo>
                <a:lnTo>
                  <a:pt x="0" y="3642639"/>
                </a:lnTo>
                <a:lnTo>
                  <a:pt x="0" y="3627306"/>
                </a:lnTo>
                <a:close/>
                <a:moveTo>
                  <a:pt x="0" y="3535289"/>
                </a:moveTo>
                <a:lnTo>
                  <a:pt x="2006704" y="4692254"/>
                </a:lnTo>
                <a:lnTo>
                  <a:pt x="2006704" y="4707604"/>
                </a:lnTo>
                <a:lnTo>
                  <a:pt x="0" y="3550652"/>
                </a:lnTo>
                <a:lnTo>
                  <a:pt x="0" y="3535289"/>
                </a:lnTo>
                <a:close/>
                <a:moveTo>
                  <a:pt x="0" y="3443650"/>
                </a:moveTo>
                <a:lnTo>
                  <a:pt x="2006594" y="4595507"/>
                </a:lnTo>
                <a:lnTo>
                  <a:pt x="2006594" y="4610856"/>
                </a:lnTo>
                <a:lnTo>
                  <a:pt x="0" y="3459022"/>
                </a:lnTo>
                <a:lnTo>
                  <a:pt x="0" y="3443650"/>
                </a:lnTo>
                <a:close/>
                <a:moveTo>
                  <a:pt x="0" y="3352356"/>
                </a:moveTo>
                <a:lnTo>
                  <a:pt x="2006594" y="4499225"/>
                </a:lnTo>
                <a:lnTo>
                  <a:pt x="2006594" y="4514574"/>
                </a:lnTo>
                <a:lnTo>
                  <a:pt x="0" y="3367706"/>
                </a:lnTo>
                <a:lnTo>
                  <a:pt x="0" y="3352356"/>
                </a:lnTo>
                <a:close/>
                <a:moveTo>
                  <a:pt x="0" y="3261348"/>
                </a:moveTo>
                <a:lnTo>
                  <a:pt x="2006594" y="4403175"/>
                </a:lnTo>
                <a:lnTo>
                  <a:pt x="2006594" y="4418524"/>
                </a:lnTo>
                <a:lnTo>
                  <a:pt x="0" y="3276705"/>
                </a:lnTo>
                <a:lnTo>
                  <a:pt x="0" y="3261348"/>
                </a:lnTo>
                <a:close/>
                <a:moveTo>
                  <a:pt x="0" y="3170775"/>
                </a:moveTo>
                <a:lnTo>
                  <a:pt x="2006594" y="4307591"/>
                </a:lnTo>
                <a:lnTo>
                  <a:pt x="2006594" y="4322940"/>
                </a:lnTo>
                <a:lnTo>
                  <a:pt x="0" y="3186107"/>
                </a:lnTo>
                <a:lnTo>
                  <a:pt x="0" y="3170775"/>
                </a:lnTo>
                <a:close/>
                <a:moveTo>
                  <a:pt x="0" y="3080455"/>
                </a:moveTo>
                <a:lnTo>
                  <a:pt x="2006594" y="4212354"/>
                </a:lnTo>
                <a:lnTo>
                  <a:pt x="2006594" y="4227588"/>
                </a:lnTo>
                <a:lnTo>
                  <a:pt x="0" y="3095771"/>
                </a:lnTo>
                <a:lnTo>
                  <a:pt x="0" y="3080455"/>
                </a:lnTo>
                <a:close/>
                <a:moveTo>
                  <a:pt x="0" y="2990490"/>
                </a:moveTo>
                <a:lnTo>
                  <a:pt x="2006594" y="4117351"/>
                </a:lnTo>
                <a:lnTo>
                  <a:pt x="2006594" y="4132584"/>
                </a:lnTo>
                <a:lnTo>
                  <a:pt x="0" y="3005718"/>
                </a:lnTo>
                <a:lnTo>
                  <a:pt x="0" y="2990490"/>
                </a:lnTo>
                <a:close/>
                <a:moveTo>
                  <a:pt x="0" y="2722317"/>
                </a:moveTo>
                <a:lnTo>
                  <a:pt x="2006704" y="3834318"/>
                </a:lnTo>
                <a:lnTo>
                  <a:pt x="2006704" y="3849551"/>
                </a:lnTo>
                <a:lnTo>
                  <a:pt x="0" y="2737496"/>
                </a:lnTo>
                <a:lnTo>
                  <a:pt x="0" y="2722317"/>
                </a:lnTo>
                <a:close/>
                <a:moveTo>
                  <a:pt x="0" y="2633561"/>
                </a:moveTo>
                <a:lnTo>
                  <a:pt x="2006594" y="3740711"/>
                </a:lnTo>
                <a:lnTo>
                  <a:pt x="2006594" y="3755943"/>
                </a:lnTo>
                <a:lnTo>
                  <a:pt x="0" y="2648821"/>
                </a:lnTo>
                <a:lnTo>
                  <a:pt x="0" y="2633561"/>
                </a:lnTo>
                <a:close/>
                <a:moveTo>
                  <a:pt x="0" y="2545197"/>
                </a:moveTo>
                <a:lnTo>
                  <a:pt x="2006594" y="3647335"/>
                </a:lnTo>
                <a:lnTo>
                  <a:pt x="2006594" y="3662568"/>
                </a:lnTo>
                <a:lnTo>
                  <a:pt x="0" y="2560351"/>
                </a:lnTo>
                <a:lnTo>
                  <a:pt x="0" y="2545197"/>
                </a:lnTo>
                <a:close/>
                <a:moveTo>
                  <a:pt x="0" y="2457031"/>
                </a:moveTo>
                <a:lnTo>
                  <a:pt x="2006594" y="3554309"/>
                </a:lnTo>
                <a:lnTo>
                  <a:pt x="2006594" y="3569541"/>
                </a:lnTo>
                <a:lnTo>
                  <a:pt x="0" y="2472269"/>
                </a:lnTo>
                <a:lnTo>
                  <a:pt x="0" y="2457031"/>
                </a:lnTo>
                <a:close/>
                <a:moveTo>
                  <a:pt x="0" y="2369253"/>
                </a:moveTo>
                <a:lnTo>
                  <a:pt x="2006594" y="3461631"/>
                </a:lnTo>
                <a:lnTo>
                  <a:pt x="2006594" y="3476864"/>
                </a:lnTo>
                <a:lnTo>
                  <a:pt x="0" y="2384459"/>
                </a:lnTo>
                <a:lnTo>
                  <a:pt x="0" y="2369253"/>
                </a:lnTo>
                <a:close/>
                <a:moveTo>
                  <a:pt x="0" y="2281881"/>
                </a:moveTo>
                <a:lnTo>
                  <a:pt x="2006704" y="3369419"/>
                </a:lnTo>
                <a:lnTo>
                  <a:pt x="2006704" y="3384535"/>
                </a:lnTo>
                <a:lnTo>
                  <a:pt x="0" y="2296979"/>
                </a:lnTo>
                <a:lnTo>
                  <a:pt x="0" y="2281881"/>
                </a:lnTo>
                <a:close/>
                <a:moveTo>
                  <a:pt x="0" y="2194647"/>
                </a:moveTo>
                <a:lnTo>
                  <a:pt x="2006704" y="3277323"/>
                </a:lnTo>
                <a:lnTo>
                  <a:pt x="2006704" y="3292439"/>
                </a:lnTo>
                <a:lnTo>
                  <a:pt x="0" y="2209796"/>
                </a:lnTo>
                <a:lnTo>
                  <a:pt x="0" y="2194647"/>
                </a:lnTo>
                <a:close/>
                <a:moveTo>
                  <a:pt x="0" y="2107823"/>
                </a:moveTo>
                <a:lnTo>
                  <a:pt x="2006594" y="3185575"/>
                </a:lnTo>
                <a:lnTo>
                  <a:pt x="2006594" y="3200691"/>
                </a:lnTo>
                <a:lnTo>
                  <a:pt x="0" y="2122936"/>
                </a:lnTo>
                <a:lnTo>
                  <a:pt x="0" y="2107823"/>
                </a:lnTo>
                <a:close/>
                <a:moveTo>
                  <a:pt x="0" y="2021195"/>
                </a:moveTo>
                <a:lnTo>
                  <a:pt x="2006594" y="3094177"/>
                </a:lnTo>
                <a:lnTo>
                  <a:pt x="2006594" y="3109294"/>
                </a:lnTo>
                <a:lnTo>
                  <a:pt x="0" y="2036366"/>
                </a:lnTo>
                <a:lnTo>
                  <a:pt x="0" y="2021195"/>
                </a:lnTo>
                <a:close/>
                <a:moveTo>
                  <a:pt x="0" y="1935058"/>
                </a:moveTo>
                <a:lnTo>
                  <a:pt x="2006704" y="3003127"/>
                </a:lnTo>
                <a:lnTo>
                  <a:pt x="2006704" y="3018244"/>
                </a:lnTo>
                <a:lnTo>
                  <a:pt x="0" y="1950090"/>
                </a:lnTo>
                <a:lnTo>
                  <a:pt x="0" y="1935058"/>
                </a:lnTo>
                <a:close/>
                <a:moveTo>
                  <a:pt x="0" y="1849077"/>
                </a:moveTo>
                <a:lnTo>
                  <a:pt x="2006594" y="2912310"/>
                </a:lnTo>
                <a:lnTo>
                  <a:pt x="2006594" y="2927426"/>
                </a:lnTo>
                <a:lnTo>
                  <a:pt x="0" y="1864116"/>
                </a:lnTo>
                <a:lnTo>
                  <a:pt x="0" y="1849077"/>
                </a:lnTo>
                <a:close/>
                <a:moveTo>
                  <a:pt x="0" y="1763333"/>
                </a:moveTo>
                <a:lnTo>
                  <a:pt x="2006594" y="2821842"/>
                </a:lnTo>
                <a:lnTo>
                  <a:pt x="2006594" y="2836958"/>
                </a:lnTo>
                <a:lnTo>
                  <a:pt x="0" y="1778490"/>
                </a:lnTo>
                <a:lnTo>
                  <a:pt x="0" y="1763333"/>
                </a:lnTo>
                <a:close/>
                <a:moveTo>
                  <a:pt x="26074" y="1691803"/>
                </a:moveTo>
                <a:lnTo>
                  <a:pt x="2006594" y="2731722"/>
                </a:lnTo>
                <a:lnTo>
                  <a:pt x="2006594" y="2746839"/>
                </a:lnTo>
                <a:lnTo>
                  <a:pt x="6372" y="1696570"/>
                </a:lnTo>
                <a:lnTo>
                  <a:pt x="26074" y="1691803"/>
                </a:lnTo>
                <a:close/>
                <a:moveTo>
                  <a:pt x="137709" y="1665173"/>
                </a:moveTo>
                <a:lnTo>
                  <a:pt x="2006704" y="2642067"/>
                </a:lnTo>
                <a:lnTo>
                  <a:pt x="2006704" y="2657068"/>
                </a:lnTo>
                <a:lnTo>
                  <a:pt x="117898" y="1669825"/>
                </a:lnTo>
                <a:lnTo>
                  <a:pt x="137709" y="1665173"/>
                </a:lnTo>
                <a:close/>
                <a:moveTo>
                  <a:pt x="249346" y="1638196"/>
                </a:moveTo>
                <a:lnTo>
                  <a:pt x="2006594" y="2552530"/>
                </a:lnTo>
                <a:lnTo>
                  <a:pt x="2006594" y="2567530"/>
                </a:lnTo>
                <a:lnTo>
                  <a:pt x="229646" y="1642963"/>
                </a:lnTo>
                <a:lnTo>
                  <a:pt x="249346" y="1638196"/>
                </a:lnTo>
                <a:close/>
                <a:moveTo>
                  <a:pt x="361540" y="1611335"/>
                </a:moveTo>
                <a:lnTo>
                  <a:pt x="2006594" y="2463341"/>
                </a:lnTo>
                <a:lnTo>
                  <a:pt x="2006594" y="2478341"/>
                </a:lnTo>
                <a:lnTo>
                  <a:pt x="341727" y="1615986"/>
                </a:lnTo>
                <a:lnTo>
                  <a:pt x="361540" y="1611335"/>
                </a:lnTo>
                <a:close/>
                <a:moveTo>
                  <a:pt x="474067" y="1584357"/>
                </a:moveTo>
                <a:lnTo>
                  <a:pt x="2006704" y="2374500"/>
                </a:lnTo>
                <a:lnTo>
                  <a:pt x="2006704" y="2389501"/>
                </a:lnTo>
                <a:lnTo>
                  <a:pt x="454144" y="1589008"/>
                </a:lnTo>
                <a:lnTo>
                  <a:pt x="474067" y="1584357"/>
                </a:lnTo>
                <a:close/>
                <a:moveTo>
                  <a:pt x="586705" y="1557147"/>
                </a:moveTo>
                <a:lnTo>
                  <a:pt x="2006594" y="2285893"/>
                </a:lnTo>
                <a:lnTo>
                  <a:pt x="2006594" y="2300893"/>
                </a:lnTo>
                <a:lnTo>
                  <a:pt x="566782" y="1561915"/>
                </a:lnTo>
                <a:lnTo>
                  <a:pt x="586705" y="1557147"/>
                </a:lnTo>
                <a:close/>
                <a:moveTo>
                  <a:pt x="699677" y="1530052"/>
                </a:moveTo>
                <a:lnTo>
                  <a:pt x="2006594" y="2197634"/>
                </a:lnTo>
                <a:lnTo>
                  <a:pt x="2006594" y="2212635"/>
                </a:lnTo>
                <a:lnTo>
                  <a:pt x="679754" y="1534820"/>
                </a:lnTo>
                <a:lnTo>
                  <a:pt x="699677" y="1530052"/>
                </a:lnTo>
                <a:close/>
                <a:moveTo>
                  <a:pt x="0" y="1508338"/>
                </a:moveTo>
                <a:lnTo>
                  <a:pt x="50003" y="1534355"/>
                </a:lnTo>
                <a:lnTo>
                  <a:pt x="30191" y="1539123"/>
                </a:lnTo>
                <a:lnTo>
                  <a:pt x="0" y="1523413"/>
                </a:lnTo>
                <a:lnTo>
                  <a:pt x="0" y="1508338"/>
                </a:lnTo>
                <a:close/>
                <a:moveTo>
                  <a:pt x="813094" y="1502842"/>
                </a:moveTo>
                <a:lnTo>
                  <a:pt x="2006594" y="2109724"/>
                </a:lnTo>
                <a:lnTo>
                  <a:pt x="2006594" y="2124724"/>
                </a:lnTo>
                <a:lnTo>
                  <a:pt x="793060" y="1507610"/>
                </a:lnTo>
                <a:lnTo>
                  <a:pt x="813094" y="1502842"/>
                </a:lnTo>
                <a:close/>
                <a:moveTo>
                  <a:pt x="926734" y="1475516"/>
                </a:moveTo>
                <a:lnTo>
                  <a:pt x="2006594" y="2022046"/>
                </a:lnTo>
                <a:lnTo>
                  <a:pt x="2006594" y="2037047"/>
                </a:lnTo>
                <a:lnTo>
                  <a:pt x="906700" y="1480283"/>
                </a:lnTo>
                <a:lnTo>
                  <a:pt x="926734" y="1475516"/>
                </a:lnTo>
                <a:close/>
                <a:moveTo>
                  <a:pt x="1040820" y="1448190"/>
                </a:moveTo>
                <a:lnTo>
                  <a:pt x="2006704" y="1934834"/>
                </a:lnTo>
                <a:lnTo>
                  <a:pt x="2006704" y="1949718"/>
                </a:lnTo>
                <a:lnTo>
                  <a:pt x="1020674" y="1452957"/>
                </a:lnTo>
                <a:lnTo>
                  <a:pt x="1040820" y="1448190"/>
                </a:lnTo>
                <a:close/>
                <a:moveTo>
                  <a:pt x="0" y="1423948"/>
                </a:moveTo>
                <a:lnTo>
                  <a:pt x="161528" y="1507610"/>
                </a:lnTo>
                <a:lnTo>
                  <a:pt x="141717" y="1512378"/>
                </a:lnTo>
                <a:lnTo>
                  <a:pt x="0" y="1438976"/>
                </a:lnTo>
                <a:lnTo>
                  <a:pt x="0" y="1423948"/>
                </a:lnTo>
                <a:close/>
                <a:moveTo>
                  <a:pt x="1155017" y="1420631"/>
                </a:moveTo>
                <a:lnTo>
                  <a:pt x="2006594" y="1847738"/>
                </a:lnTo>
                <a:lnTo>
                  <a:pt x="2006594" y="1862622"/>
                </a:lnTo>
                <a:lnTo>
                  <a:pt x="1134871" y="1425514"/>
                </a:lnTo>
                <a:lnTo>
                  <a:pt x="1155017" y="1420631"/>
                </a:lnTo>
                <a:close/>
                <a:moveTo>
                  <a:pt x="1269547" y="1393187"/>
                </a:moveTo>
                <a:lnTo>
                  <a:pt x="2006594" y="1760991"/>
                </a:lnTo>
                <a:lnTo>
                  <a:pt x="2006594" y="1775875"/>
                </a:lnTo>
                <a:lnTo>
                  <a:pt x="1249401" y="1397955"/>
                </a:lnTo>
                <a:lnTo>
                  <a:pt x="1269547" y="1393187"/>
                </a:lnTo>
                <a:close/>
                <a:moveTo>
                  <a:pt x="1384523" y="1365513"/>
                </a:moveTo>
                <a:lnTo>
                  <a:pt x="2006594" y="1674593"/>
                </a:lnTo>
                <a:lnTo>
                  <a:pt x="2006594" y="1689476"/>
                </a:lnTo>
                <a:lnTo>
                  <a:pt x="1364265" y="1370396"/>
                </a:lnTo>
                <a:lnTo>
                  <a:pt x="1384523" y="1365513"/>
                </a:lnTo>
                <a:close/>
                <a:moveTo>
                  <a:pt x="0" y="1339855"/>
                </a:moveTo>
                <a:lnTo>
                  <a:pt x="273277" y="1480749"/>
                </a:lnTo>
                <a:lnTo>
                  <a:pt x="253465" y="1485517"/>
                </a:lnTo>
                <a:lnTo>
                  <a:pt x="0" y="1354837"/>
                </a:lnTo>
                <a:lnTo>
                  <a:pt x="0" y="1339855"/>
                </a:lnTo>
                <a:close/>
                <a:moveTo>
                  <a:pt x="1499721" y="1337953"/>
                </a:moveTo>
                <a:lnTo>
                  <a:pt x="2006594" y="1588543"/>
                </a:lnTo>
                <a:lnTo>
                  <a:pt x="2006594" y="1603428"/>
                </a:lnTo>
                <a:lnTo>
                  <a:pt x="1479464" y="1342721"/>
                </a:lnTo>
                <a:lnTo>
                  <a:pt x="1499721" y="1337953"/>
                </a:lnTo>
                <a:close/>
                <a:moveTo>
                  <a:pt x="1615364" y="1310045"/>
                </a:moveTo>
                <a:lnTo>
                  <a:pt x="2006594" y="1502610"/>
                </a:lnTo>
                <a:lnTo>
                  <a:pt x="2006594" y="1517494"/>
                </a:lnTo>
                <a:lnTo>
                  <a:pt x="1594996" y="1314929"/>
                </a:lnTo>
                <a:lnTo>
                  <a:pt x="1615364" y="1310045"/>
                </a:lnTo>
                <a:close/>
                <a:moveTo>
                  <a:pt x="1731230" y="1282254"/>
                </a:moveTo>
                <a:lnTo>
                  <a:pt x="2006594" y="1417142"/>
                </a:lnTo>
                <a:lnTo>
                  <a:pt x="2006594" y="1432026"/>
                </a:lnTo>
                <a:lnTo>
                  <a:pt x="1710862" y="1287137"/>
                </a:lnTo>
                <a:lnTo>
                  <a:pt x="1731230" y="1282254"/>
                </a:lnTo>
                <a:close/>
                <a:moveTo>
                  <a:pt x="0" y="1256106"/>
                </a:moveTo>
                <a:lnTo>
                  <a:pt x="385358" y="1453887"/>
                </a:lnTo>
                <a:lnTo>
                  <a:pt x="365435" y="1458655"/>
                </a:lnTo>
                <a:lnTo>
                  <a:pt x="0" y="1271103"/>
                </a:lnTo>
                <a:lnTo>
                  <a:pt x="0" y="1256106"/>
                </a:lnTo>
                <a:close/>
                <a:moveTo>
                  <a:pt x="1847431" y="1254346"/>
                </a:moveTo>
                <a:lnTo>
                  <a:pt x="2006594" y="1331906"/>
                </a:lnTo>
                <a:lnTo>
                  <a:pt x="2006594" y="1346791"/>
                </a:lnTo>
                <a:lnTo>
                  <a:pt x="1827062" y="1259229"/>
                </a:lnTo>
                <a:lnTo>
                  <a:pt x="1847431" y="1254346"/>
                </a:lnTo>
                <a:close/>
                <a:moveTo>
                  <a:pt x="1964075" y="1226205"/>
                </a:moveTo>
                <a:lnTo>
                  <a:pt x="2006704" y="1246904"/>
                </a:lnTo>
                <a:lnTo>
                  <a:pt x="2006704" y="1261788"/>
                </a:lnTo>
                <a:lnTo>
                  <a:pt x="1943596" y="1231205"/>
                </a:lnTo>
                <a:lnTo>
                  <a:pt x="1964075" y="1226205"/>
                </a:lnTo>
                <a:close/>
                <a:moveTo>
                  <a:pt x="0" y="1172605"/>
                </a:moveTo>
                <a:lnTo>
                  <a:pt x="497775" y="1426910"/>
                </a:lnTo>
                <a:lnTo>
                  <a:pt x="477851" y="1431677"/>
                </a:lnTo>
                <a:lnTo>
                  <a:pt x="0" y="1187563"/>
                </a:lnTo>
                <a:lnTo>
                  <a:pt x="0" y="1172605"/>
                </a:lnTo>
                <a:close/>
                <a:moveTo>
                  <a:pt x="0" y="1089354"/>
                </a:moveTo>
                <a:lnTo>
                  <a:pt x="610524" y="1399816"/>
                </a:lnTo>
                <a:lnTo>
                  <a:pt x="590490" y="1404584"/>
                </a:lnTo>
                <a:lnTo>
                  <a:pt x="0" y="1104319"/>
                </a:lnTo>
                <a:lnTo>
                  <a:pt x="0" y="1089354"/>
                </a:lnTo>
                <a:close/>
                <a:moveTo>
                  <a:pt x="0" y="1006456"/>
                </a:moveTo>
                <a:lnTo>
                  <a:pt x="723607" y="1372721"/>
                </a:lnTo>
                <a:lnTo>
                  <a:pt x="703573" y="1377489"/>
                </a:lnTo>
                <a:lnTo>
                  <a:pt x="0" y="1021370"/>
                </a:lnTo>
                <a:lnTo>
                  <a:pt x="0" y="1006456"/>
                </a:lnTo>
                <a:close/>
                <a:moveTo>
                  <a:pt x="0" y="923837"/>
                </a:moveTo>
                <a:lnTo>
                  <a:pt x="836913" y="1345511"/>
                </a:lnTo>
                <a:lnTo>
                  <a:pt x="816879" y="1350279"/>
                </a:lnTo>
                <a:lnTo>
                  <a:pt x="0" y="938733"/>
                </a:lnTo>
                <a:lnTo>
                  <a:pt x="0" y="923837"/>
                </a:lnTo>
                <a:close/>
                <a:moveTo>
                  <a:pt x="0" y="841416"/>
                </a:moveTo>
                <a:lnTo>
                  <a:pt x="950553" y="1318069"/>
                </a:lnTo>
                <a:lnTo>
                  <a:pt x="930408" y="1322952"/>
                </a:lnTo>
                <a:lnTo>
                  <a:pt x="0" y="856391"/>
                </a:lnTo>
                <a:lnTo>
                  <a:pt x="0" y="841416"/>
                </a:lnTo>
                <a:close/>
                <a:moveTo>
                  <a:pt x="0" y="759376"/>
                </a:moveTo>
                <a:lnTo>
                  <a:pt x="1064639" y="1290742"/>
                </a:lnTo>
                <a:lnTo>
                  <a:pt x="1044493" y="1295627"/>
                </a:lnTo>
                <a:lnTo>
                  <a:pt x="0" y="774295"/>
                </a:lnTo>
                <a:lnTo>
                  <a:pt x="0" y="759376"/>
                </a:lnTo>
                <a:close/>
                <a:moveTo>
                  <a:pt x="0" y="677619"/>
                </a:moveTo>
                <a:lnTo>
                  <a:pt x="1178947" y="1263300"/>
                </a:lnTo>
                <a:lnTo>
                  <a:pt x="1158690" y="1268183"/>
                </a:lnTo>
                <a:lnTo>
                  <a:pt x="0" y="692532"/>
                </a:lnTo>
                <a:lnTo>
                  <a:pt x="0" y="677619"/>
                </a:lnTo>
                <a:close/>
                <a:moveTo>
                  <a:pt x="0" y="434177"/>
                </a:moveTo>
                <a:lnTo>
                  <a:pt x="1523651" y="1180506"/>
                </a:lnTo>
                <a:lnTo>
                  <a:pt x="1503283" y="1185390"/>
                </a:lnTo>
                <a:lnTo>
                  <a:pt x="0" y="449019"/>
                </a:lnTo>
                <a:lnTo>
                  <a:pt x="0" y="434177"/>
                </a:lnTo>
                <a:close/>
                <a:moveTo>
                  <a:pt x="0" y="353582"/>
                </a:moveTo>
                <a:lnTo>
                  <a:pt x="1639072" y="1152714"/>
                </a:lnTo>
                <a:lnTo>
                  <a:pt x="1618703" y="1157598"/>
                </a:lnTo>
                <a:lnTo>
                  <a:pt x="0" y="368434"/>
                </a:lnTo>
                <a:lnTo>
                  <a:pt x="0" y="353582"/>
                </a:lnTo>
                <a:close/>
                <a:moveTo>
                  <a:pt x="0" y="273291"/>
                </a:moveTo>
                <a:lnTo>
                  <a:pt x="1754938" y="1124923"/>
                </a:lnTo>
                <a:lnTo>
                  <a:pt x="1734459" y="1129806"/>
                </a:lnTo>
                <a:lnTo>
                  <a:pt x="0" y="288136"/>
                </a:lnTo>
                <a:lnTo>
                  <a:pt x="0" y="273291"/>
                </a:lnTo>
                <a:close/>
                <a:moveTo>
                  <a:pt x="0" y="193285"/>
                </a:moveTo>
                <a:lnTo>
                  <a:pt x="1871027" y="1096898"/>
                </a:lnTo>
                <a:lnTo>
                  <a:pt x="1850547" y="1101782"/>
                </a:lnTo>
                <a:lnTo>
                  <a:pt x="0" y="208109"/>
                </a:lnTo>
                <a:lnTo>
                  <a:pt x="0" y="193285"/>
                </a:lnTo>
                <a:close/>
                <a:moveTo>
                  <a:pt x="0" y="113554"/>
                </a:moveTo>
                <a:lnTo>
                  <a:pt x="1987449" y="1068758"/>
                </a:lnTo>
                <a:lnTo>
                  <a:pt x="1966970" y="1073758"/>
                </a:lnTo>
                <a:lnTo>
                  <a:pt x="0" y="128375"/>
                </a:lnTo>
                <a:lnTo>
                  <a:pt x="0" y="113554"/>
                </a:lnTo>
                <a:close/>
                <a:moveTo>
                  <a:pt x="0" y="34115"/>
                </a:moveTo>
                <a:lnTo>
                  <a:pt x="2006594" y="993988"/>
                </a:lnTo>
                <a:lnTo>
                  <a:pt x="2006594" y="1008756"/>
                </a:lnTo>
                <a:lnTo>
                  <a:pt x="0" y="48915"/>
                </a:lnTo>
                <a:lnTo>
                  <a:pt x="0" y="34115"/>
                </a:lnTo>
                <a:close/>
                <a:moveTo>
                  <a:pt x="1955728" y="0"/>
                </a:moveTo>
                <a:lnTo>
                  <a:pt x="1988228" y="0"/>
                </a:lnTo>
                <a:lnTo>
                  <a:pt x="2006594" y="8256"/>
                </a:lnTo>
                <a:lnTo>
                  <a:pt x="2006594" y="22908"/>
                </a:lnTo>
                <a:lnTo>
                  <a:pt x="1955728" y="0"/>
                </a:lnTo>
                <a:close/>
                <a:moveTo>
                  <a:pt x="1778311" y="0"/>
                </a:moveTo>
                <a:lnTo>
                  <a:pt x="1810700" y="0"/>
                </a:lnTo>
                <a:lnTo>
                  <a:pt x="2006594" y="88840"/>
                </a:lnTo>
                <a:lnTo>
                  <a:pt x="2006594" y="103492"/>
                </a:lnTo>
                <a:lnTo>
                  <a:pt x="1778311" y="0"/>
                </a:lnTo>
                <a:close/>
                <a:moveTo>
                  <a:pt x="1602008" y="0"/>
                </a:moveTo>
                <a:lnTo>
                  <a:pt x="1634286" y="0"/>
                </a:lnTo>
                <a:lnTo>
                  <a:pt x="2006594" y="169773"/>
                </a:lnTo>
                <a:lnTo>
                  <a:pt x="2006594" y="184425"/>
                </a:lnTo>
                <a:lnTo>
                  <a:pt x="1602008" y="0"/>
                </a:lnTo>
                <a:close/>
                <a:moveTo>
                  <a:pt x="1426818" y="0"/>
                </a:moveTo>
                <a:lnTo>
                  <a:pt x="1458984" y="0"/>
                </a:lnTo>
                <a:lnTo>
                  <a:pt x="2006594" y="250823"/>
                </a:lnTo>
                <a:lnTo>
                  <a:pt x="2006594" y="265591"/>
                </a:lnTo>
                <a:lnTo>
                  <a:pt x="1426818" y="0"/>
                </a:lnTo>
                <a:close/>
                <a:moveTo>
                  <a:pt x="1252740" y="0"/>
                </a:moveTo>
                <a:lnTo>
                  <a:pt x="1284684" y="0"/>
                </a:lnTo>
                <a:lnTo>
                  <a:pt x="2006594" y="332338"/>
                </a:lnTo>
                <a:lnTo>
                  <a:pt x="2006594" y="346989"/>
                </a:lnTo>
                <a:lnTo>
                  <a:pt x="1252740" y="0"/>
                </a:lnTo>
                <a:close/>
                <a:moveTo>
                  <a:pt x="1079776" y="0"/>
                </a:moveTo>
                <a:lnTo>
                  <a:pt x="1111497" y="0"/>
                </a:lnTo>
                <a:lnTo>
                  <a:pt x="2006704" y="413968"/>
                </a:lnTo>
                <a:lnTo>
                  <a:pt x="2006704" y="428736"/>
                </a:lnTo>
                <a:lnTo>
                  <a:pt x="1079776" y="0"/>
                </a:lnTo>
                <a:close/>
                <a:moveTo>
                  <a:pt x="907814" y="0"/>
                </a:moveTo>
                <a:lnTo>
                  <a:pt x="939424" y="0"/>
                </a:lnTo>
                <a:lnTo>
                  <a:pt x="2006704" y="495947"/>
                </a:lnTo>
                <a:lnTo>
                  <a:pt x="2006704" y="510715"/>
                </a:lnTo>
                <a:lnTo>
                  <a:pt x="907814" y="0"/>
                </a:lnTo>
                <a:close/>
                <a:moveTo>
                  <a:pt x="736852" y="0"/>
                </a:moveTo>
                <a:lnTo>
                  <a:pt x="768462" y="0"/>
                </a:lnTo>
                <a:lnTo>
                  <a:pt x="2006594" y="578276"/>
                </a:lnTo>
                <a:lnTo>
                  <a:pt x="2006594" y="593044"/>
                </a:lnTo>
                <a:lnTo>
                  <a:pt x="736852" y="0"/>
                </a:lnTo>
                <a:close/>
                <a:moveTo>
                  <a:pt x="567004" y="0"/>
                </a:moveTo>
                <a:lnTo>
                  <a:pt x="598503" y="0"/>
                </a:lnTo>
                <a:lnTo>
                  <a:pt x="2006594" y="660837"/>
                </a:lnTo>
                <a:lnTo>
                  <a:pt x="2006594" y="675605"/>
                </a:lnTo>
                <a:lnTo>
                  <a:pt x="567004" y="0"/>
                </a:lnTo>
                <a:close/>
                <a:moveTo>
                  <a:pt x="398158" y="0"/>
                </a:moveTo>
                <a:lnTo>
                  <a:pt x="429546" y="0"/>
                </a:lnTo>
                <a:lnTo>
                  <a:pt x="2006594" y="743630"/>
                </a:lnTo>
                <a:lnTo>
                  <a:pt x="2006594" y="758399"/>
                </a:lnTo>
                <a:lnTo>
                  <a:pt x="398158" y="0"/>
                </a:lnTo>
                <a:close/>
                <a:moveTo>
                  <a:pt x="230425" y="0"/>
                </a:moveTo>
                <a:lnTo>
                  <a:pt x="261589" y="0"/>
                </a:lnTo>
                <a:lnTo>
                  <a:pt x="2006704" y="826773"/>
                </a:lnTo>
                <a:lnTo>
                  <a:pt x="2006704" y="841657"/>
                </a:lnTo>
                <a:lnTo>
                  <a:pt x="230425" y="0"/>
                </a:lnTo>
                <a:close/>
                <a:moveTo>
                  <a:pt x="63582" y="0"/>
                </a:moveTo>
                <a:lnTo>
                  <a:pt x="94635" y="0"/>
                </a:lnTo>
                <a:lnTo>
                  <a:pt x="2006704" y="910264"/>
                </a:lnTo>
                <a:lnTo>
                  <a:pt x="2006704" y="925032"/>
                </a:lnTo>
                <a:lnTo>
                  <a:pt x="63582" y="0"/>
                </a:lnTo>
                <a:close/>
              </a:path>
            </a:pathLst>
          </a:custGeom>
          <a:solidFill>
            <a:srgbClr val="5B8F22"/>
          </a:solidFill>
          <a:ln>
            <a:noFill/>
          </a:ln>
          <a:extLst>
            <a:ext uri="{91240B29-F687-4F45-9708-019B960494DF}">
              <a14:hiddenLine xmlns:a14="http://schemas.microsoft.com/office/drawing/2010/main" w="11629" cap="flat">
                <a:solidFill>
                  <a:srgbClr val="000000"/>
                </a:solidFill>
                <a:prstDash val="solid"/>
                <a:miter lim="800000"/>
                <a:headEnd/>
                <a:tailEnd/>
              </a14:hiddenLine>
            </a:ext>
          </a:extLst>
        </p:spPr>
        <p:txBody>
          <a:bodyPr anchor="ctr"/>
          <a:lstStyle/>
          <a:p>
            <a:endParaRPr lang="en-US"/>
          </a:p>
        </p:txBody>
      </p:sp>
    </p:spTree>
    <p:extLst>
      <p:ext uri="{BB962C8B-B14F-4D97-AF65-F5344CB8AC3E}">
        <p14:creationId xmlns:p14="http://schemas.microsoft.com/office/powerpoint/2010/main" val="1321530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Section Break">
    <p:bg>
      <p:bgPr>
        <a:solidFill>
          <a:srgbClr val="FFFFFF"/>
        </a:solidFill>
        <a:effectLst/>
      </p:bgPr>
    </p:bg>
    <p:spTree>
      <p:nvGrpSpPr>
        <p:cNvPr id="1" name=""/>
        <p:cNvGrpSpPr/>
        <p:nvPr/>
      </p:nvGrpSpPr>
      <p:grpSpPr>
        <a:xfrm>
          <a:off x="0" y="0"/>
          <a:ext cx="0" cy="0"/>
          <a:chOff x="0" y="0"/>
          <a:chExt cx="0" cy="0"/>
        </a:xfrm>
      </p:grpSpPr>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62E32"/>
          </a:solidFill>
          <a:ln>
            <a:noFill/>
          </a:ln>
        </p:spPr>
        <p:txBody>
          <a:bodyPr lIns="0" tIns="0" rIns="0" bIns="0"/>
          <a:lstStyle/>
          <a:p>
            <a:endParaRPr 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46786" y="6345"/>
            <a:ext cx="3087014" cy="3847292"/>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4215709" y="833516"/>
            <a:ext cx="6906205" cy="53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4" name="Freeform 14">
            <a:extLst>
              <a:ext uri="{FF2B5EF4-FFF2-40B4-BE49-F238E27FC236}">
                <a16:creationId xmlns:a16="http://schemas.microsoft.com/office/drawing/2014/main" id="{6CCBF93F-4421-4D27-843C-2FB26AF17972}"/>
              </a:ext>
            </a:extLst>
          </p:cNvPr>
          <p:cNvSpPr>
            <a:spLocks/>
          </p:cNvSpPr>
          <p:nvPr userDrawn="1"/>
        </p:nvSpPr>
        <p:spPr bwMode="auto">
          <a:xfrm>
            <a:off x="10902034" y="-9525"/>
            <a:ext cx="1289966" cy="6240464"/>
          </a:xfrm>
          <a:custGeom>
            <a:avLst/>
            <a:gdLst/>
            <a:ahLst/>
            <a:cxnLst/>
            <a:rect l="0" t="0" r="r" b="b"/>
            <a:pathLst>
              <a:path w="2006704" h="6312543">
                <a:moveTo>
                  <a:pt x="0" y="6237947"/>
                </a:moveTo>
                <a:lnTo>
                  <a:pt x="114893" y="6312543"/>
                </a:lnTo>
                <a:lnTo>
                  <a:pt x="90518" y="6312543"/>
                </a:lnTo>
                <a:lnTo>
                  <a:pt x="0" y="6253774"/>
                </a:lnTo>
                <a:lnTo>
                  <a:pt x="0" y="6237947"/>
                </a:lnTo>
                <a:close/>
                <a:moveTo>
                  <a:pt x="0" y="6136600"/>
                </a:moveTo>
                <a:lnTo>
                  <a:pt x="271941" y="6312427"/>
                </a:lnTo>
                <a:lnTo>
                  <a:pt x="247455" y="6312427"/>
                </a:lnTo>
                <a:lnTo>
                  <a:pt x="0" y="6152435"/>
                </a:lnTo>
                <a:lnTo>
                  <a:pt x="0" y="6136600"/>
                </a:lnTo>
                <a:close/>
                <a:moveTo>
                  <a:pt x="0" y="6035815"/>
                </a:moveTo>
                <a:lnTo>
                  <a:pt x="429768" y="6312543"/>
                </a:lnTo>
                <a:lnTo>
                  <a:pt x="405170" y="6312543"/>
                </a:lnTo>
                <a:lnTo>
                  <a:pt x="0" y="6051653"/>
                </a:lnTo>
                <a:lnTo>
                  <a:pt x="0" y="6035815"/>
                </a:lnTo>
                <a:close/>
                <a:moveTo>
                  <a:pt x="0" y="5935220"/>
                </a:moveTo>
                <a:lnTo>
                  <a:pt x="588263" y="6312427"/>
                </a:lnTo>
                <a:lnTo>
                  <a:pt x="563665" y="6312427"/>
                </a:lnTo>
                <a:lnTo>
                  <a:pt x="0" y="5950989"/>
                </a:lnTo>
                <a:lnTo>
                  <a:pt x="0" y="5935220"/>
                </a:lnTo>
                <a:close/>
                <a:moveTo>
                  <a:pt x="0" y="5835075"/>
                </a:moveTo>
                <a:lnTo>
                  <a:pt x="747537" y="6312427"/>
                </a:lnTo>
                <a:lnTo>
                  <a:pt x="722828" y="6312427"/>
                </a:lnTo>
                <a:lnTo>
                  <a:pt x="0" y="5850858"/>
                </a:lnTo>
                <a:lnTo>
                  <a:pt x="0" y="5835075"/>
                </a:lnTo>
                <a:close/>
                <a:moveTo>
                  <a:pt x="0" y="5735395"/>
                </a:moveTo>
                <a:lnTo>
                  <a:pt x="907591" y="6312543"/>
                </a:lnTo>
                <a:lnTo>
                  <a:pt x="882881" y="6312543"/>
                </a:lnTo>
                <a:lnTo>
                  <a:pt x="0" y="5751117"/>
                </a:lnTo>
                <a:lnTo>
                  <a:pt x="0" y="5735395"/>
                </a:lnTo>
                <a:close/>
                <a:moveTo>
                  <a:pt x="0" y="5635788"/>
                </a:moveTo>
                <a:lnTo>
                  <a:pt x="1068534" y="6312427"/>
                </a:lnTo>
                <a:lnTo>
                  <a:pt x="1043714" y="6312427"/>
                </a:lnTo>
                <a:lnTo>
                  <a:pt x="0" y="5651493"/>
                </a:lnTo>
                <a:lnTo>
                  <a:pt x="0" y="5635788"/>
                </a:lnTo>
                <a:close/>
                <a:moveTo>
                  <a:pt x="0" y="5536777"/>
                </a:moveTo>
                <a:lnTo>
                  <a:pt x="1230146" y="6312543"/>
                </a:lnTo>
                <a:lnTo>
                  <a:pt x="1205215" y="6312543"/>
                </a:lnTo>
                <a:lnTo>
                  <a:pt x="0" y="5552513"/>
                </a:lnTo>
                <a:lnTo>
                  <a:pt x="0" y="5536777"/>
                </a:lnTo>
                <a:close/>
                <a:moveTo>
                  <a:pt x="0" y="5438039"/>
                </a:moveTo>
                <a:lnTo>
                  <a:pt x="1392536" y="6312543"/>
                </a:lnTo>
                <a:lnTo>
                  <a:pt x="1367494" y="6312543"/>
                </a:lnTo>
                <a:lnTo>
                  <a:pt x="0" y="5453786"/>
                </a:lnTo>
                <a:lnTo>
                  <a:pt x="0" y="5438039"/>
                </a:lnTo>
                <a:close/>
                <a:moveTo>
                  <a:pt x="0" y="5339609"/>
                </a:moveTo>
                <a:lnTo>
                  <a:pt x="1555707" y="6312427"/>
                </a:lnTo>
                <a:lnTo>
                  <a:pt x="1530663" y="6312427"/>
                </a:lnTo>
                <a:lnTo>
                  <a:pt x="0" y="5355247"/>
                </a:lnTo>
                <a:lnTo>
                  <a:pt x="0" y="5339609"/>
                </a:lnTo>
                <a:close/>
                <a:moveTo>
                  <a:pt x="0" y="5241563"/>
                </a:moveTo>
                <a:lnTo>
                  <a:pt x="1719654" y="6312427"/>
                </a:lnTo>
                <a:lnTo>
                  <a:pt x="1694500" y="6312427"/>
                </a:lnTo>
                <a:lnTo>
                  <a:pt x="0" y="5257242"/>
                </a:lnTo>
                <a:lnTo>
                  <a:pt x="0" y="5241563"/>
                </a:lnTo>
                <a:close/>
                <a:moveTo>
                  <a:pt x="0" y="5143881"/>
                </a:moveTo>
                <a:lnTo>
                  <a:pt x="1884494" y="6312427"/>
                </a:lnTo>
                <a:lnTo>
                  <a:pt x="1859228" y="6312427"/>
                </a:lnTo>
                <a:lnTo>
                  <a:pt x="0" y="5159512"/>
                </a:lnTo>
                <a:lnTo>
                  <a:pt x="0" y="5143881"/>
                </a:lnTo>
                <a:close/>
                <a:moveTo>
                  <a:pt x="0" y="5046534"/>
                </a:moveTo>
                <a:lnTo>
                  <a:pt x="2006594" y="6285565"/>
                </a:lnTo>
                <a:lnTo>
                  <a:pt x="2006594" y="6301148"/>
                </a:lnTo>
                <a:lnTo>
                  <a:pt x="0" y="5062114"/>
                </a:lnTo>
                <a:lnTo>
                  <a:pt x="0" y="5046534"/>
                </a:lnTo>
                <a:close/>
                <a:moveTo>
                  <a:pt x="0" y="4949618"/>
                </a:moveTo>
                <a:lnTo>
                  <a:pt x="2006594" y="6183469"/>
                </a:lnTo>
                <a:lnTo>
                  <a:pt x="2006594" y="6199050"/>
                </a:lnTo>
                <a:lnTo>
                  <a:pt x="0" y="4965221"/>
                </a:lnTo>
                <a:lnTo>
                  <a:pt x="0" y="4949618"/>
                </a:lnTo>
                <a:close/>
                <a:moveTo>
                  <a:pt x="0" y="4852965"/>
                </a:moveTo>
                <a:lnTo>
                  <a:pt x="2006594" y="6081605"/>
                </a:lnTo>
                <a:lnTo>
                  <a:pt x="2006594" y="6097187"/>
                </a:lnTo>
                <a:lnTo>
                  <a:pt x="0" y="4868576"/>
                </a:lnTo>
                <a:lnTo>
                  <a:pt x="0" y="4852965"/>
                </a:lnTo>
                <a:close/>
                <a:moveTo>
                  <a:pt x="0" y="4756585"/>
                </a:moveTo>
                <a:lnTo>
                  <a:pt x="2006594" y="5979974"/>
                </a:lnTo>
                <a:lnTo>
                  <a:pt x="2006594" y="5995555"/>
                </a:lnTo>
                <a:lnTo>
                  <a:pt x="0" y="4772155"/>
                </a:lnTo>
                <a:lnTo>
                  <a:pt x="0" y="4756585"/>
                </a:lnTo>
                <a:close/>
                <a:moveTo>
                  <a:pt x="0" y="4660596"/>
                </a:moveTo>
                <a:lnTo>
                  <a:pt x="2006594" y="5878807"/>
                </a:lnTo>
                <a:lnTo>
                  <a:pt x="2006594" y="5894389"/>
                </a:lnTo>
                <a:lnTo>
                  <a:pt x="0" y="4676198"/>
                </a:lnTo>
                <a:lnTo>
                  <a:pt x="0" y="4660596"/>
                </a:lnTo>
                <a:close/>
                <a:moveTo>
                  <a:pt x="0" y="4564955"/>
                </a:moveTo>
                <a:lnTo>
                  <a:pt x="2006594" y="5777990"/>
                </a:lnTo>
                <a:lnTo>
                  <a:pt x="2006594" y="5793572"/>
                </a:lnTo>
                <a:lnTo>
                  <a:pt x="0" y="4580539"/>
                </a:lnTo>
                <a:lnTo>
                  <a:pt x="0" y="4564955"/>
                </a:lnTo>
                <a:close/>
                <a:moveTo>
                  <a:pt x="0" y="4469680"/>
                </a:moveTo>
                <a:lnTo>
                  <a:pt x="2006594" y="5677521"/>
                </a:lnTo>
                <a:lnTo>
                  <a:pt x="2006594" y="5693103"/>
                </a:lnTo>
                <a:lnTo>
                  <a:pt x="0" y="4485246"/>
                </a:lnTo>
                <a:lnTo>
                  <a:pt x="0" y="4469680"/>
                </a:lnTo>
                <a:close/>
                <a:moveTo>
                  <a:pt x="0" y="4374845"/>
                </a:moveTo>
                <a:lnTo>
                  <a:pt x="2006594" y="5577634"/>
                </a:lnTo>
                <a:lnTo>
                  <a:pt x="2006594" y="5593099"/>
                </a:lnTo>
                <a:lnTo>
                  <a:pt x="0" y="4390365"/>
                </a:lnTo>
                <a:lnTo>
                  <a:pt x="0" y="4374845"/>
                </a:lnTo>
                <a:close/>
                <a:moveTo>
                  <a:pt x="0" y="4280161"/>
                </a:moveTo>
                <a:lnTo>
                  <a:pt x="2006594" y="5477747"/>
                </a:lnTo>
                <a:lnTo>
                  <a:pt x="2006594" y="5493212"/>
                </a:lnTo>
                <a:lnTo>
                  <a:pt x="0" y="4295646"/>
                </a:lnTo>
                <a:lnTo>
                  <a:pt x="0" y="4280161"/>
                </a:lnTo>
                <a:close/>
                <a:moveTo>
                  <a:pt x="0" y="4185942"/>
                </a:moveTo>
                <a:lnTo>
                  <a:pt x="2006594" y="5378441"/>
                </a:lnTo>
                <a:lnTo>
                  <a:pt x="2006594" y="5393906"/>
                </a:lnTo>
                <a:lnTo>
                  <a:pt x="0" y="4201453"/>
                </a:lnTo>
                <a:lnTo>
                  <a:pt x="0" y="4185942"/>
                </a:lnTo>
                <a:close/>
                <a:moveTo>
                  <a:pt x="0" y="4091886"/>
                </a:moveTo>
                <a:lnTo>
                  <a:pt x="2006704" y="5279251"/>
                </a:lnTo>
                <a:lnTo>
                  <a:pt x="2006704" y="5294717"/>
                </a:lnTo>
                <a:lnTo>
                  <a:pt x="0" y="4107332"/>
                </a:lnTo>
                <a:lnTo>
                  <a:pt x="0" y="4091886"/>
                </a:lnTo>
                <a:close/>
                <a:moveTo>
                  <a:pt x="0" y="3998442"/>
                </a:moveTo>
                <a:lnTo>
                  <a:pt x="2006594" y="5180643"/>
                </a:lnTo>
                <a:lnTo>
                  <a:pt x="2006594" y="5196109"/>
                </a:lnTo>
                <a:lnTo>
                  <a:pt x="0" y="4013868"/>
                </a:lnTo>
                <a:lnTo>
                  <a:pt x="0" y="3998442"/>
                </a:lnTo>
                <a:close/>
                <a:moveTo>
                  <a:pt x="0" y="3905021"/>
                </a:moveTo>
                <a:lnTo>
                  <a:pt x="2006594" y="5082152"/>
                </a:lnTo>
                <a:lnTo>
                  <a:pt x="2006594" y="5097617"/>
                </a:lnTo>
                <a:lnTo>
                  <a:pt x="0" y="3920475"/>
                </a:lnTo>
                <a:lnTo>
                  <a:pt x="0" y="3905021"/>
                </a:lnTo>
                <a:close/>
                <a:moveTo>
                  <a:pt x="0" y="3812173"/>
                </a:moveTo>
                <a:lnTo>
                  <a:pt x="2006594" y="4984242"/>
                </a:lnTo>
                <a:lnTo>
                  <a:pt x="2006594" y="4999707"/>
                </a:lnTo>
                <a:lnTo>
                  <a:pt x="0" y="3827635"/>
                </a:lnTo>
                <a:lnTo>
                  <a:pt x="0" y="3812173"/>
                </a:lnTo>
                <a:close/>
                <a:moveTo>
                  <a:pt x="0" y="3719580"/>
                </a:moveTo>
                <a:lnTo>
                  <a:pt x="2006594" y="4886564"/>
                </a:lnTo>
                <a:lnTo>
                  <a:pt x="2006594" y="4901913"/>
                </a:lnTo>
                <a:lnTo>
                  <a:pt x="0" y="3734933"/>
                </a:lnTo>
                <a:lnTo>
                  <a:pt x="0" y="3719580"/>
                </a:lnTo>
                <a:close/>
                <a:moveTo>
                  <a:pt x="0" y="3627306"/>
                </a:moveTo>
                <a:lnTo>
                  <a:pt x="2006594" y="4789234"/>
                </a:lnTo>
                <a:lnTo>
                  <a:pt x="2006594" y="4804584"/>
                </a:lnTo>
                <a:lnTo>
                  <a:pt x="0" y="3642639"/>
                </a:lnTo>
                <a:lnTo>
                  <a:pt x="0" y="3627306"/>
                </a:lnTo>
                <a:close/>
                <a:moveTo>
                  <a:pt x="0" y="3535289"/>
                </a:moveTo>
                <a:lnTo>
                  <a:pt x="2006704" y="4692254"/>
                </a:lnTo>
                <a:lnTo>
                  <a:pt x="2006704" y="4707604"/>
                </a:lnTo>
                <a:lnTo>
                  <a:pt x="0" y="3550652"/>
                </a:lnTo>
                <a:lnTo>
                  <a:pt x="0" y="3535289"/>
                </a:lnTo>
                <a:close/>
                <a:moveTo>
                  <a:pt x="0" y="3443650"/>
                </a:moveTo>
                <a:lnTo>
                  <a:pt x="2006594" y="4595507"/>
                </a:lnTo>
                <a:lnTo>
                  <a:pt x="2006594" y="4610856"/>
                </a:lnTo>
                <a:lnTo>
                  <a:pt x="0" y="3459022"/>
                </a:lnTo>
                <a:lnTo>
                  <a:pt x="0" y="3443650"/>
                </a:lnTo>
                <a:close/>
                <a:moveTo>
                  <a:pt x="0" y="3352356"/>
                </a:moveTo>
                <a:lnTo>
                  <a:pt x="2006594" y="4499225"/>
                </a:lnTo>
                <a:lnTo>
                  <a:pt x="2006594" y="4514574"/>
                </a:lnTo>
                <a:lnTo>
                  <a:pt x="0" y="3367706"/>
                </a:lnTo>
                <a:lnTo>
                  <a:pt x="0" y="3352356"/>
                </a:lnTo>
                <a:close/>
                <a:moveTo>
                  <a:pt x="0" y="3261348"/>
                </a:moveTo>
                <a:lnTo>
                  <a:pt x="2006594" y="4403175"/>
                </a:lnTo>
                <a:lnTo>
                  <a:pt x="2006594" y="4418524"/>
                </a:lnTo>
                <a:lnTo>
                  <a:pt x="0" y="3276705"/>
                </a:lnTo>
                <a:lnTo>
                  <a:pt x="0" y="3261348"/>
                </a:lnTo>
                <a:close/>
                <a:moveTo>
                  <a:pt x="0" y="3170775"/>
                </a:moveTo>
                <a:lnTo>
                  <a:pt x="2006594" y="4307591"/>
                </a:lnTo>
                <a:lnTo>
                  <a:pt x="2006594" y="4322940"/>
                </a:lnTo>
                <a:lnTo>
                  <a:pt x="0" y="3186107"/>
                </a:lnTo>
                <a:lnTo>
                  <a:pt x="0" y="3170775"/>
                </a:lnTo>
                <a:close/>
                <a:moveTo>
                  <a:pt x="0" y="3080455"/>
                </a:moveTo>
                <a:lnTo>
                  <a:pt x="2006594" y="4212354"/>
                </a:lnTo>
                <a:lnTo>
                  <a:pt x="2006594" y="4227588"/>
                </a:lnTo>
                <a:lnTo>
                  <a:pt x="0" y="3095771"/>
                </a:lnTo>
                <a:lnTo>
                  <a:pt x="0" y="3080455"/>
                </a:lnTo>
                <a:close/>
                <a:moveTo>
                  <a:pt x="0" y="2990490"/>
                </a:moveTo>
                <a:lnTo>
                  <a:pt x="2006594" y="4117351"/>
                </a:lnTo>
                <a:lnTo>
                  <a:pt x="2006594" y="4132584"/>
                </a:lnTo>
                <a:lnTo>
                  <a:pt x="0" y="3005718"/>
                </a:lnTo>
                <a:lnTo>
                  <a:pt x="0" y="2990490"/>
                </a:lnTo>
                <a:close/>
                <a:moveTo>
                  <a:pt x="0" y="2722317"/>
                </a:moveTo>
                <a:lnTo>
                  <a:pt x="2006704" y="3834318"/>
                </a:lnTo>
                <a:lnTo>
                  <a:pt x="2006704" y="3849551"/>
                </a:lnTo>
                <a:lnTo>
                  <a:pt x="0" y="2737496"/>
                </a:lnTo>
                <a:lnTo>
                  <a:pt x="0" y="2722317"/>
                </a:lnTo>
                <a:close/>
                <a:moveTo>
                  <a:pt x="0" y="2633561"/>
                </a:moveTo>
                <a:lnTo>
                  <a:pt x="2006594" y="3740711"/>
                </a:lnTo>
                <a:lnTo>
                  <a:pt x="2006594" y="3755943"/>
                </a:lnTo>
                <a:lnTo>
                  <a:pt x="0" y="2648821"/>
                </a:lnTo>
                <a:lnTo>
                  <a:pt x="0" y="2633561"/>
                </a:lnTo>
                <a:close/>
                <a:moveTo>
                  <a:pt x="0" y="2545197"/>
                </a:moveTo>
                <a:lnTo>
                  <a:pt x="2006594" y="3647335"/>
                </a:lnTo>
                <a:lnTo>
                  <a:pt x="2006594" y="3662568"/>
                </a:lnTo>
                <a:lnTo>
                  <a:pt x="0" y="2560351"/>
                </a:lnTo>
                <a:lnTo>
                  <a:pt x="0" y="2545197"/>
                </a:lnTo>
                <a:close/>
                <a:moveTo>
                  <a:pt x="0" y="2457031"/>
                </a:moveTo>
                <a:lnTo>
                  <a:pt x="2006594" y="3554309"/>
                </a:lnTo>
                <a:lnTo>
                  <a:pt x="2006594" y="3569541"/>
                </a:lnTo>
                <a:lnTo>
                  <a:pt x="0" y="2472269"/>
                </a:lnTo>
                <a:lnTo>
                  <a:pt x="0" y="2457031"/>
                </a:lnTo>
                <a:close/>
                <a:moveTo>
                  <a:pt x="0" y="2369253"/>
                </a:moveTo>
                <a:lnTo>
                  <a:pt x="2006594" y="3461631"/>
                </a:lnTo>
                <a:lnTo>
                  <a:pt x="2006594" y="3476864"/>
                </a:lnTo>
                <a:lnTo>
                  <a:pt x="0" y="2384459"/>
                </a:lnTo>
                <a:lnTo>
                  <a:pt x="0" y="2369253"/>
                </a:lnTo>
                <a:close/>
                <a:moveTo>
                  <a:pt x="0" y="2281881"/>
                </a:moveTo>
                <a:lnTo>
                  <a:pt x="2006704" y="3369419"/>
                </a:lnTo>
                <a:lnTo>
                  <a:pt x="2006704" y="3384535"/>
                </a:lnTo>
                <a:lnTo>
                  <a:pt x="0" y="2296979"/>
                </a:lnTo>
                <a:lnTo>
                  <a:pt x="0" y="2281881"/>
                </a:lnTo>
                <a:close/>
                <a:moveTo>
                  <a:pt x="0" y="2194647"/>
                </a:moveTo>
                <a:lnTo>
                  <a:pt x="2006704" y="3277323"/>
                </a:lnTo>
                <a:lnTo>
                  <a:pt x="2006704" y="3292439"/>
                </a:lnTo>
                <a:lnTo>
                  <a:pt x="0" y="2209796"/>
                </a:lnTo>
                <a:lnTo>
                  <a:pt x="0" y="2194647"/>
                </a:lnTo>
                <a:close/>
                <a:moveTo>
                  <a:pt x="0" y="2107823"/>
                </a:moveTo>
                <a:lnTo>
                  <a:pt x="2006594" y="3185575"/>
                </a:lnTo>
                <a:lnTo>
                  <a:pt x="2006594" y="3200691"/>
                </a:lnTo>
                <a:lnTo>
                  <a:pt x="0" y="2122936"/>
                </a:lnTo>
                <a:lnTo>
                  <a:pt x="0" y="2107823"/>
                </a:lnTo>
                <a:close/>
                <a:moveTo>
                  <a:pt x="0" y="2021195"/>
                </a:moveTo>
                <a:lnTo>
                  <a:pt x="2006594" y="3094177"/>
                </a:lnTo>
                <a:lnTo>
                  <a:pt x="2006594" y="3109294"/>
                </a:lnTo>
                <a:lnTo>
                  <a:pt x="0" y="2036366"/>
                </a:lnTo>
                <a:lnTo>
                  <a:pt x="0" y="2021195"/>
                </a:lnTo>
                <a:close/>
                <a:moveTo>
                  <a:pt x="0" y="1935058"/>
                </a:moveTo>
                <a:lnTo>
                  <a:pt x="2006704" y="3003127"/>
                </a:lnTo>
                <a:lnTo>
                  <a:pt x="2006704" y="3018244"/>
                </a:lnTo>
                <a:lnTo>
                  <a:pt x="0" y="1950090"/>
                </a:lnTo>
                <a:lnTo>
                  <a:pt x="0" y="1935058"/>
                </a:lnTo>
                <a:close/>
                <a:moveTo>
                  <a:pt x="0" y="1849077"/>
                </a:moveTo>
                <a:lnTo>
                  <a:pt x="2006594" y="2912310"/>
                </a:lnTo>
                <a:lnTo>
                  <a:pt x="2006594" y="2927426"/>
                </a:lnTo>
                <a:lnTo>
                  <a:pt x="0" y="1864116"/>
                </a:lnTo>
                <a:lnTo>
                  <a:pt x="0" y="1849077"/>
                </a:lnTo>
                <a:close/>
                <a:moveTo>
                  <a:pt x="0" y="1763333"/>
                </a:moveTo>
                <a:lnTo>
                  <a:pt x="2006594" y="2821842"/>
                </a:lnTo>
                <a:lnTo>
                  <a:pt x="2006594" y="2836958"/>
                </a:lnTo>
                <a:lnTo>
                  <a:pt x="0" y="1778490"/>
                </a:lnTo>
                <a:lnTo>
                  <a:pt x="0" y="1763333"/>
                </a:lnTo>
                <a:close/>
                <a:moveTo>
                  <a:pt x="26074" y="1691803"/>
                </a:moveTo>
                <a:lnTo>
                  <a:pt x="2006594" y="2731722"/>
                </a:lnTo>
                <a:lnTo>
                  <a:pt x="2006594" y="2746839"/>
                </a:lnTo>
                <a:lnTo>
                  <a:pt x="6372" y="1696570"/>
                </a:lnTo>
                <a:lnTo>
                  <a:pt x="26074" y="1691803"/>
                </a:lnTo>
                <a:close/>
                <a:moveTo>
                  <a:pt x="137709" y="1665173"/>
                </a:moveTo>
                <a:lnTo>
                  <a:pt x="2006704" y="2642067"/>
                </a:lnTo>
                <a:lnTo>
                  <a:pt x="2006704" y="2657068"/>
                </a:lnTo>
                <a:lnTo>
                  <a:pt x="117898" y="1669825"/>
                </a:lnTo>
                <a:lnTo>
                  <a:pt x="137709" y="1665173"/>
                </a:lnTo>
                <a:close/>
                <a:moveTo>
                  <a:pt x="249346" y="1638196"/>
                </a:moveTo>
                <a:lnTo>
                  <a:pt x="2006594" y="2552530"/>
                </a:lnTo>
                <a:lnTo>
                  <a:pt x="2006594" y="2567530"/>
                </a:lnTo>
                <a:lnTo>
                  <a:pt x="229646" y="1642963"/>
                </a:lnTo>
                <a:lnTo>
                  <a:pt x="249346" y="1638196"/>
                </a:lnTo>
                <a:close/>
                <a:moveTo>
                  <a:pt x="361540" y="1611335"/>
                </a:moveTo>
                <a:lnTo>
                  <a:pt x="2006594" y="2463341"/>
                </a:lnTo>
                <a:lnTo>
                  <a:pt x="2006594" y="2478341"/>
                </a:lnTo>
                <a:lnTo>
                  <a:pt x="341727" y="1615986"/>
                </a:lnTo>
                <a:lnTo>
                  <a:pt x="361540" y="1611335"/>
                </a:lnTo>
                <a:close/>
                <a:moveTo>
                  <a:pt x="474067" y="1584357"/>
                </a:moveTo>
                <a:lnTo>
                  <a:pt x="2006704" y="2374500"/>
                </a:lnTo>
                <a:lnTo>
                  <a:pt x="2006704" y="2389501"/>
                </a:lnTo>
                <a:lnTo>
                  <a:pt x="454144" y="1589008"/>
                </a:lnTo>
                <a:lnTo>
                  <a:pt x="474067" y="1584357"/>
                </a:lnTo>
                <a:close/>
                <a:moveTo>
                  <a:pt x="586705" y="1557147"/>
                </a:moveTo>
                <a:lnTo>
                  <a:pt x="2006594" y="2285893"/>
                </a:lnTo>
                <a:lnTo>
                  <a:pt x="2006594" y="2300893"/>
                </a:lnTo>
                <a:lnTo>
                  <a:pt x="566782" y="1561915"/>
                </a:lnTo>
                <a:lnTo>
                  <a:pt x="586705" y="1557147"/>
                </a:lnTo>
                <a:close/>
                <a:moveTo>
                  <a:pt x="699677" y="1530052"/>
                </a:moveTo>
                <a:lnTo>
                  <a:pt x="2006594" y="2197634"/>
                </a:lnTo>
                <a:lnTo>
                  <a:pt x="2006594" y="2212635"/>
                </a:lnTo>
                <a:lnTo>
                  <a:pt x="679754" y="1534820"/>
                </a:lnTo>
                <a:lnTo>
                  <a:pt x="699677" y="1530052"/>
                </a:lnTo>
                <a:close/>
                <a:moveTo>
                  <a:pt x="0" y="1508338"/>
                </a:moveTo>
                <a:lnTo>
                  <a:pt x="50003" y="1534355"/>
                </a:lnTo>
                <a:lnTo>
                  <a:pt x="30191" y="1539123"/>
                </a:lnTo>
                <a:lnTo>
                  <a:pt x="0" y="1523413"/>
                </a:lnTo>
                <a:lnTo>
                  <a:pt x="0" y="1508338"/>
                </a:lnTo>
                <a:close/>
                <a:moveTo>
                  <a:pt x="813094" y="1502842"/>
                </a:moveTo>
                <a:lnTo>
                  <a:pt x="2006594" y="2109724"/>
                </a:lnTo>
                <a:lnTo>
                  <a:pt x="2006594" y="2124724"/>
                </a:lnTo>
                <a:lnTo>
                  <a:pt x="793060" y="1507610"/>
                </a:lnTo>
                <a:lnTo>
                  <a:pt x="813094" y="1502842"/>
                </a:lnTo>
                <a:close/>
                <a:moveTo>
                  <a:pt x="926734" y="1475516"/>
                </a:moveTo>
                <a:lnTo>
                  <a:pt x="2006594" y="2022046"/>
                </a:lnTo>
                <a:lnTo>
                  <a:pt x="2006594" y="2037047"/>
                </a:lnTo>
                <a:lnTo>
                  <a:pt x="906700" y="1480283"/>
                </a:lnTo>
                <a:lnTo>
                  <a:pt x="926734" y="1475516"/>
                </a:lnTo>
                <a:close/>
                <a:moveTo>
                  <a:pt x="1040820" y="1448190"/>
                </a:moveTo>
                <a:lnTo>
                  <a:pt x="2006704" y="1934834"/>
                </a:lnTo>
                <a:lnTo>
                  <a:pt x="2006704" y="1949718"/>
                </a:lnTo>
                <a:lnTo>
                  <a:pt x="1020674" y="1452957"/>
                </a:lnTo>
                <a:lnTo>
                  <a:pt x="1040820" y="1448190"/>
                </a:lnTo>
                <a:close/>
                <a:moveTo>
                  <a:pt x="0" y="1423948"/>
                </a:moveTo>
                <a:lnTo>
                  <a:pt x="161528" y="1507610"/>
                </a:lnTo>
                <a:lnTo>
                  <a:pt x="141717" y="1512378"/>
                </a:lnTo>
                <a:lnTo>
                  <a:pt x="0" y="1438976"/>
                </a:lnTo>
                <a:lnTo>
                  <a:pt x="0" y="1423948"/>
                </a:lnTo>
                <a:close/>
                <a:moveTo>
                  <a:pt x="1155017" y="1420631"/>
                </a:moveTo>
                <a:lnTo>
                  <a:pt x="2006594" y="1847738"/>
                </a:lnTo>
                <a:lnTo>
                  <a:pt x="2006594" y="1862622"/>
                </a:lnTo>
                <a:lnTo>
                  <a:pt x="1134871" y="1425514"/>
                </a:lnTo>
                <a:lnTo>
                  <a:pt x="1155017" y="1420631"/>
                </a:lnTo>
                <a:close/>
                <a:moveTo>
                  <a:pt x="1269547" y="1393187"/>
                </a:moveTo>
                <a:lnTo>
                  <a:pt x="2006594" y="1760991"/>
                </a:lnTo>
                <a:lnTo>
                  <a:pt x="2006594" y="1775875"/>
                </a:lnTo>
                <a:lnTo>
                  <a:pt x="1249401" y="1397955"/>
                </a:lnTo>
                <a:lnTo>
                  <a:pt x="1269547" y="1393187"/>
                </a:lnTo>
                <a:close/>
                <a:moveTo>
                  <a:pt x="1384523" y="1365513"/>
                </a:moveTo>
                <a:lnTo>
                  <a:pt x="2006594" y="1674593"/>
                </a:lnTo>
                <a:lnTo>
                  <a:pt x="2006594" y="1689476"/>
                </a:lnTo>
                <a:lnTo>
                  <a:pt x="1364265" y="1370396"/>
                </a:lnTo>
                <a:lnTo>
                  <a:pt x="1384523" y="1365513"/>
                </a:lnTo>
                <a:close/>
                <a:moveTo>
                  <a:pt x="0" y="1339855"/>
                </a:moveTo>
                <a:lnTo>
                  <a:pt x="273277" y="1480749"/>
                </a:lnTo>
                <a:lnTo>
                  <a:pt x="253465" y="1485517"/>
                </a:lnTo>
                <a:lnTo>
                  <a:pt x="0" y="1354837"/>
                </a:lnTo>
                <a:lnTo>
                  <a:pt x="0" y="1339855"/>
                </a:lnTo>
                <a:close/>
                <a:moveTo>
                  <a:pt x="1499721" y="1337953"/>
                </a:moveTo>
                <a:lnTo>
                  <a:pt x="2006594" y="1588543"/>
                </a:lnTo>
                <a:lnTo>
                  <a:pt x="2006594" y="1603428"/>
                </a:lnTo>
                <a:lnTo>
                  <a:pt x="1479464" y="1342721"/>
                </a:lnTo>
                <a:lnTo>
                  <a:pt x="1499721" y="1337953"/>
                </a:lnTo>
                <a:close/>
                <a:moveTo>
                  <a:pt x="1615364" y="1310045"/>
                </a:moveTo>
                <a:lnTo>
                  <a:pt x="2006594" y="1502610"/>
                </a:lnTo>
                <a:lnTo>
                  <a:pt x="2006594" y="1517494"/>
                </a:lnTo>
                <a:lnTo>
                  <a:pt x="1594996" y="1314929"/>
                </a:lnTo>
                <a:lnTo>
                  <a:pt x="1615364" y="1310045"/>
                </a:lnTo>
                <a:close/>
                <a:moveTo>
                  <a:pt x="1731230" y="1282254"/>
                </a:moveTo>
                <a:lnTo>
                  <a:pt x="2006594" y="1417142"/>
                </a:lnTo>
                <a:lnTo>
                  <a:pt x="2006594" y="1432026"/>
                </a:lnTo>
                <a:lnTo>
                  <a:pt x="1710862" y="1287137"/>
                </a:lnTo>
                <a:lnTo>
                  <a:pt x="1731230" y="1282254"/>
                </a:lnTo>
                <a:close/>
                <a:moveTo>
                  <a:pt x="0" y="1256106"/>
                </a:moveTo>
                <a:lnTo>
                  <a:pt x="385358" y="1453887"/>
                </a:lnTo>
                <a:lnTo>
                  <a:pt x="365435" y="1458655"/>
                </a:lnTo>
                <a:lnTo>
                  <a:pt x="0" y="1271103"/>
                </a:lnTo>
                <a:lnTo>
                  <a:pt x="0" y="1256106"/>
                </a:lnTo>
                <a:close/>
                <a:moveTo>
                  <a:pt x="1847431" y="1254346"/>
                </a:moveTo>
                <a:lnTo>
                  <a:pt x="2006594" y="1331906"/>
                </a:lnTo>
                <a:lnTo>
                  <a:pt x="2006594" y="1346791"/>
                </a:lnTo>
                <a:lnTo>
                  <a:pt x="1827062" y="1259229"/>
                </a:lnTo>
                <a:lnTo>
                  <a:pt x="1847431" y="1254346"/>
                </a:lnTo>
                <a:close/>
                <a:moveTo>
                  <a:pt x="1964075" y="1226205"/>
                </a:moveTo>
                <a:lnTo>
                  <a:pt x="2006704" y="1246904"/>
                </a:lnTo>
                <a:lnTo>
                  <a:pt x="2006704" y="1261788"/>
                </a:lnTo>
                <a:lnTo>
                  <a:pt x="1943596" y="1231205"/>
                </a:lnTo>
                <a:lnTo>
                  <a:pt x="1964075" y="1226205"/>
                </a:lnTo>
                <a:close/>
                <a:moveTo>
                  <a:pt x="0" y="1172605"/>
                </a:moveTo>
                <a:lnTo>
                  <a:pt x="497775" y="1426910"/>
                </a:lnTo>
                <a:lnTo>
                  <a:pt x="477851" y="1431677"/>
                </a:lnTo>
                <a:lnTo>
                  <a:pt x="0" y="1187563"/>
                </a:lnTo>
                <a:lnTo>
                  <a:pt x="0" y="1172605"/>
                </a:lnTo>
                <a:close/>
                <a:moveTo>
                  <a:pt x="0" y="1089354"/>
                </a:moveTo>
                <a:lnTo>
                  <a:pt x="610524" y="1399816"/>
                </a:lnTo>
                <a:lnTo>
                  <a:pt x="590490" y="1404584"/>
                </a:lnTo>
                <a:lnTo>
                  <a:pt x="0" y="1104319"/>
                </a:lnTo>
                <a:lnTo>
                  <a:pt x="0" y="1089354"/>
                </a:lnTo>
                <a:close/>
                <a:moveTo>
                  <a:pt x="0" y="1006456"/>
                </a:moveTo>
                <a:lnTo>
                  <a:pt x="723607" y="1372721"/>
                </a:lnTo>
                <a:lnTo>
                  <a:pt x="703573" y="1377489"/>
                </a:lnTo>
                <a:lnTo>
                  <a:pt x="0" y="1021370"/>
                </a:lnTo>
                <a:lnTo>
                  <a:pt x="0" y="1006456"/>
                </a:lnTo>
                <a:close/>
                <a:moveTo>
                  <a:pt x="0" y="923837"/>
                </a:moveTo>
                <a:lnTo>
                  <a:pt x="836913" y="1345511"/>
                </a:lnTo>
                <a:lnTo>
                  <a:pt x="816879" y="1350279"/>
                </a:lnTo>
                <a:lnTo>
                  <a:pt x="0" y="938733"/>
                </a:lnTo>
                <a:lnTo>
                  <a:pt x="0" y="923837"/>
                </a:lnTo>
                <a:close/>
                <a:moveTo>
                  <a:pt x="0" y="841416"/>
                </a:moveTo>
                <a:lnTo>
                  <a:pt x="950553" y="1318069"/>
                </a:lnTo>
                <a:lnTo>
                  <a:pt x="930408" y="1322952"/>
                </a:lnTo>
                <a:lnTo>
                  <a:pt x="0" y="856391"/>
                </a:lnTo>
                <a:lnTo>
                  <a:pt x="0" y="841416"/>
                </a:lnTo>
                <a:close/>
                <a:moveTo>
                  <a:pt x="0" y="759376"/>
                </a:moveTo>
                <a:lnTo>
                  <a:pt x="1064639" y="1290742"/>
                </a:lnTo>
                <a:lnTo>
                  <a:pt x="1044493" y="1295627"/>
                </a:lnTo>
                <a:lnTo>
                  <a:pt x="0" y="774295"/>
                </a:lnTo>
                <a:lnTo>
                  <a:pt x="0" y="759376"/>
                </a:lnTo>
                <a:close/>
                <a:moveTo>
                  <a:pt x="0" y="677619"/>
                </a:moveTo>
                <a:lnTo>
                  <a:pt x="1178947" y="1263300"/>
                </a:lnTo>
                <a:lnTo>
                  <a:pt x="1158690" y="1268183"/>
                </a:lnTo>
                <a:lnTo>
                  <a:pt x="0" y="692532"/>
                </a:lnTo>
                <a:lnTo>
                  <a:pt x="0" y="677619"/>
                </a:lnTo>
                <a:close/>
                <a:moveTo>
                  <a:pt x="0" y="434177"/>
                </a:moveTo>
                <a:lnTo>
                  <a:pt x="1523651" y="1180506"/>
                </a:lnTo>
                <a:lnTo>
                  <a:pt x="1503283" y="1185390"/>
                </a:lnTo>
                <a:lnTo>
                  <a:pt x="0" y="449019"/>
                </a:lnTo>
                <a:lnTo>
                  <a:pt x="0" y="434177"/>
                </a:lnTo>
                <a:close/>
                <a:moveTo>
                  <a:pt x="0" y="353582"/>
                </a:moveTo>
                <a:lnTo>
                  <a:pt x="1639072" y="1152714"/>
                </a:lnTo>
                <a:lnTo>
                  <a:pt x="1618703" y="1157598"/>
                </a:lnTo>
                <a:lnTo>
                  <a:pt x="0" y="368434"/>
                </a:lnTo>
                <a:lnTo>
                  <a:pt x="0" y="353582"/>
                </a:lnTo>
                <a:close/>
                <a:moveTo>
                  <a:pt x="0" y="273291"/>
                </a:moveTo>
                <a:lnTo>
                  <a:pt x="1754938" y="1124923"/>
                </a:lnTo>
                <a:lnTo>
                  <a:pt x="1734459" y="1129806"/>
                </a:lnTo>
                <a:lnTo>
                  <a:pt x="0" y="288136"/>
                </a:lnTo>
                <a:lnTo>
                  <a:pt x="0" y="273291"/>
                </a:lnTo>
                <a:close/>
                <a:moveTo>
                  <a:pt x="0" y="193285"/>
                </a:moveTo>
                <a:lnTo>
                  <a:pt x="1871027" y="1096898"/>
                </a:lnTo>
                <a:lnTo>
                  <a:pt x="1850547" y="1101782"/>
                </a:lnTo>
                <a:lnTo>
                  <a:pt x="0" y="208109"/>
                </a:lnTo>
                <a:lnTo>
                  <a:pt x="0" y="193285"/>
                </a:lnTo>
                <a:close/>
                <a:moveTo>
                  <a:pt x="0" y="113554"/>
                </a:moveTo>
                <a:lnTo>
                  <a:pt x="1987449" y="1068758"/>
                </a:lnTo>
                <a:lnTo>
                  <a:pt x="1966970" y="1073758"/>
                </a:lnTo>
                <a:lnTo>
                  <a:pt x="0" y="128375"/>
                </a:lnTo>
                <a:lnTo>
                  <a:pt x="0" y="113554"/>
                </a:lnTo>
                <a:close/>
                <a:moveTo>
                  <a:pt x="0" y="34115"/>
                </a:moveTo>
                <a:lnTo>
                  <a:pt x="2006594" y="993988"/>
                </a:lnTo>
                <a:lnTo>
                  <a:pt x="2006594" y="1008756"/>
                </a:lnTo>
                <a:lnTo>
                  <a:pt x="0" y="48915"/>
                </a:lnTo>
                <a:lnTo>
                  <a:pt x="0" y="34115"/>
                </a:lnTo>
                <a:close/>
                <a:moveTo>
                  <a:pt x="1955728" y="0"/>
                </a:moveTo>
                <a:lnTo>
                  <a:pt x="1988228" y="0"/>
                </a:lnTo>
                <a:lnTo>
                  <a:pt x="2006594" y="8256"/>
                </a:lnTo>
                <a:lnTo>
                  <a:pt x="2006594" y="22908"/>
                </a:lnTo>
                <a:lnTo>
                  <a:pt x="1955728" y="0"/>
                </a:lnTo>
                <a:close/>
                <a:moveTo>
                  <a:pt x="1778311" y="0"/>
                </a:moveTo>
                <a:lnTo>
                  <a:pt x="1810700" y="0"/>
                </a:lnTo>
                <a:lnTo>
                  <a:pt x="2006594" y="88840"/>
                </a:lnTo>
                <a:lnTo>
                  <a:pt x="2006594" y="103492"/>
                </a:lnTo>
                <a:lnTo>
                  <a:pt x="1778311" y="0"/>
                </a:lnTo>
                <a:close/>
                <a:moveTo>
                  <a:pt x="1602008" y="0"/>
                </a:moveTo>
                <a:lnTo>
                  <a:pt x="1634286" y="0"/>
                </a:lnTo>
                <a:lnTo>
                  <a:pt x="2006594" y="169773"/>
                </a:lnTo>
                <a:lnTo>
                  <a:pt x="2006594" y="184425"/>
                </a:lnTo>
                <a:lnTo>
                  <a:pt x="1602008" y="0"/>
                </a:lnTo>
                <a:close/>
                <a:moveTo>
                  <a:pt x="1426818" y="0"/>
                </a:moveTo>
                <a:lnTo>
                  <a:pt x="1458984" y="0"/>
                </a:lnTo>
                <a:lnTo>
                  <a:pt x="2006594" y="250823"/>
                </a:lnTo>
                <a:lnTo>
                  <a:pt x="2006594" y="265591"/>
                </a:lnTo>
                <a:lnTo>
                  <a:pt x="1426818" y="0"/>
                </a:lnTo>
                <a:close/>
                <a:moveTo>
                  <a:pt x="1252740" y="0"/>
                </a:moveTo>
                <a:lnTo>
                  <a:pt x="1284684" y="0"/>
                </a:lnTo>
                <a:lnTo>
                  <a:pt x="2006594" y="332338"/>
                </a:lnTo>
                <a:lnTo>
                  <a:pt x="2006594" y="346989"/>
                </a:lnTo>
                <a:lnTo>
                  <a:pt x="1252740" y="0"/>
                </a:lnTo>
                <a:close/>
                <a:moveTo>
                  <a:pt x="1079776" y="0"/>
                </a:moveTo>
                <a:lnTo>
                  <a:pt x="1111497" y="0"/>
                </a:lnTo>
                <a:lnTo>
                  <a:pt x="2006704" y="413968"/>
                </a:lnTo>
                <a:lnTo>
                  <a:pt x="2006704" y="428736"/>
                </a:lnTo>
                <a:lnTo>
                  <a:pt x="1079776" y="0"/>
                </a:lnTo>
                <a:close/>
                <a:moveTo>
                  <a:pt x="907814" y="0"/>
                </a:moveTo>
                <a:lnTo>
                  <a:pt x="939424" y="0"/>
                </a:lnTo>
                <a:lnTo>
                  <a:pt x="2006704" y="495947"/>
                </a:lnTo>
                <a:lnTo>
                  <a:pt x="2006704" y="510715"/>
                </a:lnTo>
                <a:lnTo>
                  <a:pt x="907814" y="0"/>
                </a:lnTo>
                <a:close/>
                <a:moveTo>
                  <a:pt x="736852" y="0"/>
                </a:moveTo>
                <a:lnTo>
                  <a:pt x="768462" y="0"/>
                </a:lnTo>
                <a:lnTo>
                  <a:pt x="2006594" y="578276"/>
                </a:lnTo>
                <a:lnTo>
                  <a:pt x="2006594" y="593044"/>
                </a:lnTo>
                <a:lnTo>
                  <a:pt x="736852" y="0"/>
                </a:lnTo>
                <a:close/>
                <a:moveTo>
                  <a:pt x="567004" y="0"/>
                </a:moveTo>
                <a:lnTo>
                  <a:pt x="598503" y="0"/>
                </a:lnTo>
                <a:lnTo>
                  <a:pt x="2006594" y="660837"/>
                </a:lnTo>
                <a:lnTo>
                  <a:pt x="2006594" y="675605"/>
                </a:lnTo>
                <a:lnTo>
                  <a:pt x="567004" y="0"/>
                </a:lnTo>
                <a:close/>
                <a:moveTo>
                  <a:pt x="398158" y="0"/>
                </a:moveTo>
                <a:lnTo>
                  <a:pt x="429546" y="0"/>
                </a:lnTo>
                <a:lnTo>
                  <a:pt x="2006594" y="743630"/>
                </a:lnTo>
                <a:lnTo>
                  <a:pt x="2006594" y="758399"/>
                </a:lnTo>
                <a:lnTo>
                  <a:pt x="398158" y="0"/>
                </a:lnTo>
                <a:close/>
                <a:moveTo>
                  <a:pt x="230425" y="0"/>
                </a:moveTo>
                <a:lnTo>
                  <a:pt x="261589" y="0"/>
                </a:lnTo>
                <a:lnTo>
                  <a:pt x="2006704" y="826773"/>
                </a:lnTo>
                <a:lnTo>
                  <a:pt x="2006704" y="841657"/>
                </a:lnTo>
                <a:lnTo>
                  <a:pt x="230425" y="0"/>
                </a:lnTo>
                <a:close/>
                <a:moveTo>
                  <a:pt x="63582" y="0"/>
                </a:moveTo>
                <a:lnTo>
                  <a:pt x="94635" y="0"/>
                </a:lnTo>
                <a:lnTo>
                  <a:pt x="2006704" y="910264"/>
                </a:lnTo>
                <a:lnTo>
                  <a:pt x="2006704" y="925032"/>
                </a:lnTo>
                <a:lnTo>
                  <a:pt x="63582" y="0"/>
                </a:lnTo>
                <a:close/>
              </a:path>
            </a:pathLst>
          </a:custGeom>
          <a:solidFill>
            <a:srgbClr val="5B8F22"/>
          </a:solidFill>
          <a:ln>
            <a:noFill/>
          </a:ln>
          <a:extLst>
            <a:ext uri="{91240B29-F687-4F45-9708-019B960494DF}">
              <a14:hiddenLine xmlns:a14="http://schemas.microsoft.com/office/drawing/2010/main" w="11629" cap="flat">
                <a:solidFill>
                  <a:srgbClr val="000000"/>
                </a:solidFill>
                <a:prstDash val="solid"/>
                <a:miter lim="800000"/>
                <a:headEnd/>
                <a:tailEnd/>
              </a14:hiddenLine>
            </a:ext>
          </a:extLst>
        </p:spPr>
        <p:txBody>
          <a:bodyPr anchor="ctr"/>
          <a:lstStyle/>
          <a:p>
            <a:endParaRPr lang="en-US"/>
          </a:p>
        </p:txBody>
      </p:sp>
    </p:spTree>
    <p:extLst>
      <p:ext uri="{BB962C8B-B14F-4D97-AF65-F5344CB8AC3E}">
        <p14:creationId xmlns:p14="http://schemas.microsoft.com/office/powerpoint/2010/main" val="874634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Section Break">
    <p:bg>
      <p:bgPr>
        <a:solidFill>
          <a:srgbClr val="462E32"/>
        </a:solidFill>
        <a:effectLst/>
      </p:bgPr>
    </p:bg>
    <p:spTree>
      <p:nvGrpSpPr>
        <p:cNvPr id="1" name=""/>
        <p:cNvGrpSpPr/>
        <p:nvPr/>
      </p:nvGrpSpPr>
      <p:grpSpPr>
        <a:xfrm>
          <a:off x="0" y="0"/>
          <a:ext cx="0" cy="0"/>
          <a:chOff x="0" y="0"/>
          <a:chExt cx="0" cy="0"/>
        </a:xfrm>
      </p:grpSpPr>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46786" y="6345"/>
            <a:ext cx="3087014" cy="3847292"/>
          </a:xfrm>
        </p:spPr>
        <p:txBody>
          <a:bodyPr anchor="b">
            <a:normAutofit/>
          </a:bodyPr>
          <a:lstStyle>
            <a:lvl1pPr marL="0" indent="0">
              <a:buNone/>
              <a:defRPr sz="4300">
                <a:solidFill>
                  <a:srgbClr val="FEF8EA"/>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4215709" y="833516"/>
            <a:ext cx="6906205" cy="53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FEF8EA"/>
              </a:buClr>
              <a:defRPr>
                <a:solidFill>
                  <a:srgbClr val="FEF8EA"/>
                </a:solidFill>
                <a:latin typeface="Trade Gothic Next Light" panose="020B0403040303020004" pitchFamily="34" charset="0"/>
              </a:defRPr>
            </a:lvl1pPr>
            <a:lvl2pPr>
              <a:buClr>
                <a:srgbClr val="FEF8EA"/>
              </a:buClr>
              <a:defRPr>
                <a:solidFill>
                  <a:srgbClr val="FEF8EA"/>
                </a:solidFill>
                <a:latin typeface="Trade Gothic Next Light" panose="020B0403040303020004" pitchFamily="34" charset="0"/>
              </a:defRPr>
            </a:lvl2pPr>
            <a:lvl3pPr>
              <a:buClr>
                <a:srgbClr val="FEF8EA"/>
              </a:buClr>
              <a:defRPr>
                <a:solidFill>
                  <a:srgbClr val="FEF8EA"/>
                </a:solidFill>
                <a:latin typeface="Trade Gothic Next Light" panose="020B0403040303020004" pitchFamily="34" charset="0"/>
              </a:defRPr>
            </a:lvl3pPr>
            <a:lvl4pPr>
              <a:buClr>
                <a:srgbClr val="FEF8EA"/>
              </a:buClr>
              <a:defRPr>
                <a:solidFill>
                  <a:srgbClr val="FEF8EA"/>
                </a:solidFill>
                <a:latin typeface="Trade Gothic Next Light" panose="020B0403040303020004" pitchFamily="34" charset="0"/>
              </a:defRPr>
            </a:lvl4pPr>
            <a:lvl5pPr>
              <a:buClr>
                <a:srgbClr val="FEF8EA"/>
              </a:buClr>
              <a:defRPr>
                <a:solidFill>
                  <a:srgbClr val="FEF8EA"/>
                </a:solidFill>
                <a:latin typeface="Trade Gothic Next Light" panose="020B04030403030200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376610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Section Break">
    <p:bg>
      <p:bgPr>
        <a:solidFill>
          <a:srgbClr val="184341"/>
        </a:solidFill>
        <a:effectLst/>
      </p:bgPr>
    </p:bg>
    <p:spTree>
      <p:nvGrpSpPr>
        <p:cNvPr id="1" name=""/>
        <p:cNvGrpSpPr/>
        <p:nvPr/>
      </p:nvGrpSpPr>
      <p:grpSpPr>
        <a:xfrm>
          <a:off x="0" y="0"/>
          <a:ext cx="0" cy="0"/>
          <a:chOff x="0" y="0"/>
          <a:chExt cx="0" cy="0"/>
        </a:xfrm>
      </p:grpSpPr>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46786" y="6345"/>
            <a:ext cx="3087014" cy="3847292"/>
          </a:xfrm>
        </p:spPr>
        <p:txBody>
          <a:bodyPr anchor="b">
            <a:normAutofit/>
          </a:bodyPr>
          <a:lstStyle>
            <a:lvl1pPr marL="0" indent="0">
              <a:buNone/>
              <a:defRPr sz="4300">
                <a:solidFill>
                  <a:srgbClr val="FEF8EA"/>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4215709" y="833516"/>
            <a:ext cx="6906205" cy="53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FEF8EA"/>
              </a:buClr>
              <a:defRPr>
                <a:solidFill>
                  <a:srgbClr val="FEF8EA"/>
                </a:solidFill>
                <a:latin typeface="Trade Gothic Next Light" panose="020B0403040303020004" pitchFamily="34" charset="0"/>
              </a:defRPr>
            </a:lvl1pPr>
            <a:lvl2pPr>
              <a:buClr>
                <a:srgbClr val="FEF8EA"/>
              </a:buClr>
              <a:defRPr>
                <a:solidFill>
                  <a:srgbClr val="FEF8EA"/>
                </a:solidFill>
                <a:latin typeface="Trade Gothic Next Light" panose="020B0403040303020004" pitchFamily="34" charset="0"/>
              </a:defRPr>
            </a:lvl2pPr>
            <a:lvl3pPr>
              <a:buClr>
                <a:srgbClr val="FEF8EA"/>
              </a:buClr>
              <a:defRPr>
                <a:solidFill>
                  <a:srgbClr val="FEF8EA"/>
                </a:solidFill>
                <a:latin typeface="Trade Gothic Next Light" panose="020B0403040303020004" pitchFamily="34" charset="0"/>
              </a:defRPr>
            </a:lvl3pPr>
            <a:lvl4pPr>
              <a:buClr>
                <a:srgbClr val="FEF8EA"/>
              </a:buClr>
              <a:defRPr>
                <a:solidFill>
                  <a:srgbClr val="FEF8EA"/>
                </a:solidFill>
                <a:latin typeface="Trade Gothic Next Light" panose="020B0403040303020004" pitchFamily="34" charset="0"/>
              </a:defRPr>
            </a:lvl4pPr>
            <a:lvl5pPr>
              <a:buClr>
                <a:srgbClr val="FEF8EA"/>
              </a:buClr>
              <a:defRPr>
                <a:solidFill>
                  <a:srgbClr val="FEF8EA"/>
                </a:solidFill>
                <a:latin typeface="Trade Gothic Next Light" panose="020B04030403030200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507850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20C7DCF4-5556-417B-A101-D198C0CCE564}"/>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ject 7">
            <a:extLst>
              <a:ext uri="{FF2B5EF4-FFF2-40B4-BE49-F238E27FC236}">
                <a16:creationId xmlns:a16="http://schemas.microsoft.com/office/drawing/2014/main" id="{F253B496-331C-8CD4-1429-98CD1F2199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3600" y="811213"/>
            <a:ext cx="177641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510743" y="581444"/>
            <a:ext cx="5972175" cy="5313363"/>
          </a:xfrm>
          <a:custGeom>
            <a:avLst/>
            <a:gdLst>
              <a:gd name="connsiteX0" fmla="*/ 0 w 5972175"/>
              <a:gd name="connsiteY0" fmla="*/ 1167600 h 5313363"/>
              <a:gd name="connsiteX1" fmla="*/ 5972175 w 5972175"/>
              <a:gd name="connsiteY1" fmla="*/ 1167600 h 5313363"/>
              <a:gd name="connsiteX2" fmla="*/ 5972175 w 5972175"/>
              <a:gd name="connsiteY2" fmla="*/ 5313363 h 5313363"/>
              <a:gd name="connsiteX3" fmla="*/ 0 w 5972175"/>
              <a:gd name="connsiteY3" fmla="*/ 5313363 h 5313363"/>
              <a:gd name="connsiteX4" fmla="*/ 1037750 w 5972175"/>
              <a:gd name="connsiteY4" fmla="*/ 822681 h 5313363"/>
              <a:gd name="connsiteX5" fmla="*/ 1051540 w 5972175"/>
              <a:gd name="connsiteY5" fmla="*/ 853726 h 5313363"/>
              <a:gd name="connsiteX6" fmla="*/ 1023697 w 5972175"/>
              <a:gd name="connsiteY6" fmla="*/ 853726 h 5313363"/>
              <a:gd name="connsiteX7" fmla="*/ 1506232 w 5972175"/>
              <a:gd name="connsiteY7" fmla="*/ 820454 h 5313363"/>
              <a:gd name="connsiteX8" fmla="*/ 1506232 w 5972175"/>
              <a:gd name="connsiteY8" fmla="*/ 871280 h 5313363"/>
              <a:gd name="connsiteX9" fmla="*/ 1366620 w 5972175"/>
              <a:gd name="connsiteY9" fmla="*/ 820454 h 5313363"/>
              <a:gd name="connsiteX10" fmla="*/ 1402606 w 5972175"/>
              <a:gd name="connsiteY10" fmla="*/ 832899 h 5313363"/>
              <a:gd name="connsiteX11" fmla="*/ 1366620 w 5972175"/>
              <a:gd name="connsiteY11" fmla="*/ 845736 h 5313363"/>
              <a:gd name="connsiteX12" fmla="*/ 1094751 w 5972175"/>
              <a:gd name="connsiteY12" fmla="*/ 820454 h 5313363"/>
              <a:gd name="connsiteX13" fmla="*/ 1130606 w 5972175"/>
              <a:gd name="connsiteY13" fmla="*/ 832899 h 5313363"/>
              <a:gd name="connsiteX14" fmla="*/ 1094751 w 5972175"/>
              <a:gd name="connsiteY14" fmla="*/ 845736 h 5313363"/>
              <a:gd name="connsiteX15" fmla="*/ 1597905 w 5972175"/>
              <a:gd name="connsiteY15" fmla="*/ 812070 h 5313363"/>
              <a:gd name="connsiteX16" fmla="*/ 1597905 w 5972175"/>
              <a:gd name="connsiteY16" fmla="*/ 820454 h 5313363"/>
              <a:gd name="connsiteX17" fmla="*/ 1620232 w 5972175"/>
              <a:gd name="connsiteY17" fmla="*/ 820454 h 5313363"/>
              <a:gd name="connsiteX18" fmla="*/ 1620232 w 5972175"/>
              <a:gd name="connsiteY18" fmla="*/ 879795 h 5313363"/>
              <a:gd name="connsiteX19" fmla="*/ 1629295 w 5972175"/>
              <a:gd name="connsiteY19" fmla="*/ 879795 h 5313363"/>
              <a:gd name="connsiteX20" fmla="*/ 1629295 w 5972175"/>
              <a:gd name="connsiteY20" fmla="*/ 820454 h 5313363"/>
              <a:gd name="connsiteX21" fmla="*/ 1651622 w 5972175"/>
              <a:gd name="connsiteY21" fmla="*/ 820454 h 5313363"/>
              <a:gd name="connsiteX22" fmla="*/ 1651622 w 5972175"/>
              <a:gd name="connsiteY22" fmla="*/ 812070 h 5313363"/>
              <a:gd name="connsiteX23" fmla="*/ 1573871 w 5972175"/>
              <a:gd name="connsiteY23" fmla="*/ 812070 h 5313363"/>
              <a:gd name="connsiteX24" fmla="*/ 1573871 w 5972175"/>
              <a:gd name="connsiteY24" fmla="*/ 879795 h 5313363"/>
              <a:gd name="connsiteX25" fmla="*/ 1582933 w 5972175"/>
              <a:gd name="connsiteY25" fmla="*/ 879795 h 5313363"/>
              <a:gd name="connsiteX26" fmla="*/ 1582933 w 5972175"/>
              <a:gd name="connsiteY26" fmla="*/ 812070 h 5313363"/>
              <a:gd name="connsiteX27" fmla="*/ 1497038 w 5972175"/>
              <a:gd name="connsiteY27" fmla="*/ 812070 h 5313363"/>
              <a:gd name="connsiteX28" fmla="*/ 1497038 w 5972175"/>
              <a:gd name="connsiteY28" fmla="*/ 879794 h 5313363"/>
              <a:gd name="connsiteX29" fmla="*/ 1520941 w 5972175"/>
              <a:gd name="connsiteY29" fmla="*/ 812070 h 5313363"/>
              <a:gd name="connsiteX30" fmla="*/ 1429793 w 5972175"/>
              <a:gd name="connsiteY30" fmla="*/ 812070 h 5313363"/>
              <a:gd name="connsiteX31" fmla="*/ 1429793 w 5972175"/>
              <a:gd name="connsiteY31" fmla="*/ 879795 h 5313363"/>
              <a:gd name="connsiteX32" fmla="*/ 1479964 w 5972175"/>
              <a:gd name="connsiteY32" fmla="*/ 879795 h 5313363"/>
              <a:gd name="connsiteX33" fmla="*/ 1479964 w 5972175"/>
              <a:gd name="connsiteY33" fmla="*/ 871542 h 5313363"/>
              <a:gd name="connsiteX34" fmla="*/ 1438855 w 5972175"/>
              <a:gd name="connsiteY34" fmla="*/ 871542 h 5313363"/>
              <a:gd name="connsiteX35" fmla="*/ 1438855 w 5972175"/>
              <a:gd name="connsiteY35" fmla="*/ 849797 h 5313363"/>
              <a:gd name="connsiteX36" fmla="*/ 1475236 w 5972175"/>
              <a:gd name="connsiteY36" fmla="*/ 849797 h 5313363"/>
              <a:gd name="connsiteX37" fmla="*/ 1475236 w 5972175"/>
              <a:gd name="connsiteY37" fmla="*/ 841413 h 5313363"/>
              <a:gd name="connsiteX38" fmla="*/ 1438855 w 5972175"/>
              <a:gd name="connsiteY38" fmla="*/ 841413 h 5313363"/>
              <a:gd name="connsiteX39" fmla="*/ 1438855 w 5972175"/>
              <a:gd name="connsiteY39" fmla="*/ 820323 h 5313363"/>
              <a:gd name="connsiteX40" fmla="*/ 1479307 w 5972175"/>
              <a:gd name="connsiteY40" fmla="*/ 820323 h 5313363"/>
              <a:gd name="connsiteX41" fmla="*/ 1479307 w 5972175"/>
              <a:gd name="connsiteY41" fmla="*/ 812070 h 5313363"/>
              <a:gd name="connsiteX42" fmla="*/ 1357820 w 5972175"/>
              <a:gd name="connsiteY42" fmla="*/ 812070 h 5313363"/>
              <a:gd name="connsiteX43" fmla="*/ 1357820 w 5972175"/>
              <a:gd name="connsiteY43" fmla="*/ 879795 h 5313363"/>
              <a:gd name="connsiteX44" fmla="*/ 1366882 w 5972175"/>
              <a:gd name="connsiteY44" fmla="*/ 879795 h 5313363"/>
              <a:gd name="connsiteX45" fmla="*/ 1366882 w 5972175"/>
              <a:gd name="connsiteY45" fmla="*/ 853989 h 5313363"/>
              <a:gd name="connsiteX46" fmla="*/ 1384613 w 5972175"/>
              <a:gd name="connsiteY46" fmla="*/ 853989 h 5313363"/>
              <a:gd name="connsiteX47" fmla="*/ 1403788 w 5972175"/>
              <a:gd name="connsiteY47" fmla="*/ 879795 h 5313363"/>
              <a:gd name="connsiteX48" fmla="*/ 1414820 w 5972175"/>
              <a:gd name="connsiteY48" fmla="*/ 879795 h 5313363"/>
              <a:gd name="connsiteX49" fmla="*/ 1394332 w 5972175"/>
              <a:gd name="connsiteY49" fmla="*/ 852417 h 5313363"/>
              <a:gd name="connsiteX50" fmla="*/ 1386977 w 5972175"/>
              <a:gd name="connsiteY50" fmla="*/ 812070 h 5313363"/>
              <a:gd name="connsiteX51" fmla="*/ 1159894 w 5972175"/>
              <a:gd name="connsiteY51" fmla="*/ 812070 h 5313363"/>
              <a:gd name="connsiteX52" fmla="*/ 1159894 w 5972175"/>
              <a:gd name="connsiteY52" fmla="*/ 879795 h 5313363"/>
              <a:gd name="connsiteX53" fmla="*/ 1168825 w 5972175"/>
              <a:gd name="connsiteY53" fmla="*/ 879795 h 5313363"/>
              <a:gd name="connsiteX54" fmla="*/ 1168825 w 5972175"/>
              <a:gd name="connsiteY54" fmla="*/ 828052 h 5313363"/>
              <a:gd name="connsiteX55" fmla="*/ 1191809 w 5972175"/>
              <a:gd name="connsiteY55" fmla="*/ 861718 h 5313363"/>
              <a:gd name="connsiteX56" fmla="*/ 1192991 w 5972175"/>
              <a:gd name="connsiteY56" fmla="*/ 861718 h 5313363"/>
              <a:gd name="connsiteX57" fmla="*/ 1215975 w 5972175"/>
              <a:gd name="connsiteY57" fmla="*/ 827790 h 5313363"/>
              <a:gd name="connsiteX58" fmla="*/ 1215975 w 5972175"/>
              <a:gd name="connsiteY58" fmla="*/ 879795 h 5313363"/>
              <a:gd name="connsiteX59" fmla="*/ 1225037 w 5972175"/>
              <a:gd name="connsiteY59" fmla="*/ 879795 h 5313363"/>
              <a:gd name="connsiteX60" fmla="*/ 1225037 w 5972175"/>
              <a:gd name="connsiteY60" fmla="*/ 812070 h 5313363"/>
              <a:gd name="connsiteX61" fmla="*/ 1216369 w 5972175"/>
              <a:gd name="connsiteY61" fmla="*/ 812070 h 5313363"/>
              <a:gd name="connsiteX62" fmla="*/ 1192466 w 5972175"/>
              <a:gd name="connsiteY62" fmla="*/ 847439 h 5313363"/>
              <a:gd name="connsiteX63" fmla="*/ 1168825 w 5972175"/>
              <a:gd name="connsiteY63" fmla="*/ 812070 h 5313363"/>
              <a:gd name="connsiteX64" fmla="*/ 1085951 w 5972175"/>
              <a:gd name="connsiteY64" fmla="*/ 812070 h 5313363"/>
              <a:gd name="connsiteX65" fmla="*/ 1085951 w 5972175"/>
              <a:gd name="connsiteY65" fmla="*/ 879795 h 5313363"/>
              <a:gd name="connsiteX66" fmla="*/ 1095013 w 5972175"/>
              <a:gd name="connsiteY66" fmla="*/ 879795 h 5313363"/>
              <a:gd name="connsiteX67" fmla="*/ 1095013 w 5972175"/>
              <a:gd name="connsiteY67" fmla="*/ 853989 h 5313363"/>
              <a:gd name="connsiteX68" fmla="*/ 1112744 w 5972175"/>
              <a:gd name="connsiteY68" fmla="*/ 853989 h 5313363"/>
              <a:gd name="connsiteX69" fmla="*/ 1132051 w 5972175"/>
              <a:gd name="connsiteY69" fmla="*/ 879795 h 5313363"/>
              <a:gd name="connsiteX70" fmla="*/ 1143083 w 5972175"/>
              <a:gd name="connsiteY70" fmla="*/ 879795 h 5313363"/>
              <a:gd name="connsiteX71" fmla="*/ 1122594 w 5972175"/>
              <a:gd name="connsiteY71" fmla="*/ 852417 h 5313363"/>
              <a:gd name="connsiteX72" fmla="*/ 1139931 w 5972175"/>
              <a:gd name="connsiteY72" fmla="*/ 832375 h 5313363"/>
              <a:gd name="connsiteX73" fmla="*/ 1139668 w 5972175"/>
              <a:gd name="connsiteY73" fmla="*/ 832637 h 5313363"/>
              <a:gd name="connsiteX74" fmla="*/ 1115108 w 5972175"/>
              <a:gd name="connsiteY74" fmla="*/ 812070 h 5313363"/>
              <a:gd name="connsiteX75" fmla="*/ 952512 w 5972175"/>
              <a:gd name="connsiteY75" fmla="*/ 812070 h 5313363"/>
              <a:gd name="connsiteX76" fmla="*/ 952512 w 5972175"/>
              <a:gd name="connsiteY76" fmla="*/ 879795 h 5313363"/>
              <a:gd name="connsiteX77" fmla="*/ 961575 w 5972175"/>
              <a:gd name="connsiteY77" fmla="*/ 879795 h 5313363"/>
              <a:gd name="connsiteX78" fmla="*/ 961575 w 5972175"/>
              <a:gd name="connsiteY78" fmla="*/ 850845 h 5313363"/>
              <a:gd name="connsiteX79" fmla="*/ 997430 w 5972175"/>
              <a:gd name="connsiteY79" fmla="*/ 850845 h 5313363"/>
              <a:gd name="connsiteX80" fmla="*/ 997430 w 5972175"/>
              <a:gd name="connsiteY80" fmla="*/ 842592 h 5313363"/>
              <a:gd name="connsiteX81" fmla="*/ 961575 w 5972175"/>
              <a:gd name="connsiteY81" fmla="*/ 842592 h 5313363"/>
              <a:gd name="connsiteX82" fmla="*/ 961575 w 5972175"/>
              <a:gd name="connsiteY82" fmla="*/ 820454 h 5313363"/>
              <a:gd name="connsiteX83" fmla="*/ 1001764 w 5972175"/>
              <a:gd name="connsiteY83" fmla="*/ 820454 h 5313363"/>
              <a:gd name="connsiteX84" fmla="*/ 1001764 w 5972175"/>
              <a:gd name="connsiteY84" fmla="*/ 812070 h 5313363"/>
              <a:gd name="connsiteX85" fmla="*/ 1033678 w 5972175"/>
              <a:gd name="connsiteY85" fmla="*/ 811415 h 5313363"/>
              <a:gd name="connsiteX86" fmla="*/ 1002683 w 5972175"/>
              <a:gd name="connsiteY86" fmla="*/ 879532 h 5313363"/>
              <a:gd name="connsiteX87" fmla="*/ 1012008 w 5972175"/>
              <a:gd name="connsiteY87" fmla="*/ 879532 h 5313363"/>
              <a:gd name="connsiteX88" fmla="*/ 1019888 w 5972175"/>
              <a:gd name="connsiteY88" fmla="*/ 861979 h 5313363"/>
              <a:gd name="connsiteX89" fmla="*/ 1055086 w 5972175"/>
              <a:gd name="connsiteY89" fmla="*/ 861979 h 5313363"/>
              <a:gd name="connsiteX90" fmla="*/ 1062835 w 5972175"/>
              <a:gd name="connsiteY90" fmla="*/ 879532 h 5313363"/>
              <a:gd name="connsiteX91" fmla="*/ 1072554 w 5972175"/>
              <a:gd name="connsiteY91" fmla="*/ 879532 h 5313363"/>
              <a:gd name="connsiteX92" fmla="*/ 1041427 w 5972175"/>
              <a:gd name="connsiteY92" fmla="*/ 811415 h 5313363"/>
              <a:gd name="connsiteX93" fmla="*/ 1313166 w 5972175"/>
              <a:gd name="connsiteY93" fmla="*/ 810629 h 5313363"/>
              <a:gd name="connsiteX94" fmla="*/ 1340352 w 5972175"/>
              <a:gd name="connsiteY94" fmla="*/ 868267 h 5313363"/>
              <a:gd name="connsiteX95" fmla="*/ 1334442 w 5972175"/>
              <a:gd name="connsiteY95" fmla="*/ 862372 h 5313363"/>
              <a:gd name="connsiteX96" fmla="*/ 1333917 w 5972175"/>
              <a:gd name="connsiteY96" fmla="*/ 862896 h 5313363"/>
              <a:gd name="connsiteX97" fmla="*/ 1334048 w 5972175"/>
              <a:gd name="connsiteY97" fmla="*/ 862896 h 5313363"/>
              <a:gd name="connsiteX98" fmla="*/ 1334048 w 5972175"/>
              <a:gd name="connsiteY98" fmla="*/ 828444 h 5313363"/>
              <a:gd name="connsiteX99" fmla="*/ 1340221 w 5972175"/>
              <a:gd name="connsiteY99" fmla="*/ 821764 h 5313363"/>
              <a:gd name="connsiteX100" fmla="*/ 1313166 w 5972175"/>
              <a:gd name="connsiteY100" fmla="*/ 810629 h 5313363"/>
              <a:gd name="connsiteX101" fmla="*/ 718994 w 5972175"/>
              <a:gd name="connsiteY101" fmla="*/ 767794 h 5313363"/>
              <a:gd name="connsiteX102" fmla="*/ 795170 w 5972175"/>
              <a:gd name="connsiteY102" fmla="*/ 768580 h 5313363"/>
              <a:gd name="connsiteX103" fmla="*/ 766933 w 5972175"/>
              <a:gd name="connsiteY103" fmla="*/ 860277 h 5313363"/>
              <a:gd name="connsiteX104" fmla="*/ 766933 w 5972175"/>
              <a:gd name="connsiteY104" fmla="*/ 860539 h 5313363"/>
              <a:gd name="connsiteX105" fmla="*/ 693777 w 5972175"/>
              <a:gd name="connsiteY105" fmla="*/ 810498 h 5313363"/>
              <a:gd name="connsiteX106" fmla="*/ 718994 w 5972175"/>
              <a:gd name="connsiteY106" fmla="*/ 767794 h 5313363"/>
              <a:gd name="connsiteX107" fmla="*/ 1971298 w 5972175"/>
              <a:gd name="connsiteY107" fmla="*/ 624092 h 5313363"/>
              <a:gd name="connsiteX108" fmla="*/ 1971298 w 5972175"/>
              <a:gd name="connsiteY108" fmla="*/ 629463 h 5313363"/>
              <a:gd name="connsiteX109" fmla="*/ 1968803 w 5972175"/>
              <a:gd name="connsiteY109" fmla="*/ 621996 h 5313363"/>
              <a:gd name="connsiteX110" fmla="*/ 1968803 w 5972175"/>
              <a:gd name="connsiteY110" fmla="*/ 639157 h 5313363"/>
              <a:gd name="connsiteX111" fmla="*/ 1971298 w 5972175"/>
              <a:gd name="connsiteY111" fmla="*/ 639157 h 5313363"/>
              <a:gd name="connsiteX112" fmla="*/ 1971298 w 5972175"/>
              <a:gd name="connsiteY112" fmla="*/ 631690 h 5313363"/>
              <a:gd name="connsiteX113" fmla="*/ 1974319 w 5972175"/>
              <a:gd name="connsiteY113" fmla="*/ 631690 h 5313363"/>
              <a:gd name="connsiteX114" fmla="*/ 1978916 w 5972175"/>
              <a:gd name="connsiteY114" fmla="*/ 639157 h 5313363"/>
              <a:gd name="connsiteX115" fmla="*/ 1981806 w 5972175"/>
              <a:gd name="connsiteY115" fmla="*/ 639157 h 5313363"/>
              <a:gd name="connsiteX116" fmla="*/ 1976946 w 5972175"/>
              <a:gd name="connsiteY116" fmla="*/ 631690 h 5313363"/>
              <a:gd name="connsiteX117" fmla="*/ 1975239 w 5972175"/>
              <a:gd name="connsiteY117" fmla="*/ 621996 h 5313363"/>
              <a:gd name="connsiteX118" fmla="*/ 1974451 w 5972175"/>
              <a:gd name="connsiteY118" fmla="*/ 618067 h 5313363"/>
              <a:gd name="connsiteX119" fmla="*/ 1974451 w 5972175"/>
              <a:gd name="connsiteY119" fmla="*/ 642825 h 5313363"/>
              <a:gd name="connsiteX120" fmla="*/ 1974451 w 5972175"/>
              <a:gd name="connsiteY120" fmla="*/ 618067 h 5313363"/>
              <a:gd name="connsiteX121" fmla="*/ 1974451 w 5972175"/>
              <a:gd name="connsiteY121" fmla="*/ 615578 h 5313363"/>
              <a:gd name="connsiteX122" fmla="*/ 1974451 w 5972175"/>
              <a:gd name="connsiteY122" fmla="*/ 645314 h 5313363"/>
              <a:gd name="connsiteX123" fmla="*/ 1974451 w 5972175"/>
              <a:gd name="connsiteY123" fmla="*/ 615578 h 5313363"/>
              <a:gd name="connsiteX124" fmla="*/ 1914298 w 5972175"/>
              <a:gd name="connsiteY124" fmla="*/ 587282 h 5313363"/>
              <a:gd name="connsiteX125" fmla="*/ 1883565 w 5972175"/>
              <a:gd name="connsiteY125" fmla="*/ 619245 h 5313363"/>
              <a:gd name="connsiteX126" fmla="*/ 1917713 w 5972175"/>
              <a:gd name="connsiteY126" fmla="*/ 655399 h 5313363"/>
              <a:gd name="connsiteX127" fmla="*/ 1952254 w 5972175"/>
              <a:gd name="connsiteY127" fmla="*/ 619245 h 5313363"/>
              <a:gd name="connsiteX128" fmla="*/ 1920077 w 5972175"/>
              <a:gd name="connsiteY128" fmla="*/ 587544 h 5313363"/>
              <a:gd name="connsiteX129" fmla="*/ 1917450 w 5972175"/>
              <a:gd name="connsiteY129" fmla="*/ 626843 h 5313363"/>
              <a:gd name="connsiteX130" fmla="*/ 1311967 w 5972175"/>
              <a:gd name="connsiteY130" fmla="*/ 564145 h 5313363"/>
              <a:gd name="connsiteX131" fmla="*/ 1374500 w 5972175"/>
              <a:gd name="connsiteY131" fmla="*/ 631035 h 5313363"/>
              <a:gd name="connsiteX132" fmla="*/ 1367407 w 5972175"/>
              <a:gd name="connsiteY132" fmla="*/ 638239 h 5313363"/>
              <a:gd name="connsiteX133" fmla="*/ 1252093 w 5972175"/>
              <a:gd name="connsiteY133" fmla="*/ 638239 h 5313363"/>
              <a:gd name="connsiteX134" fmla="*/ 1311967 w 5972175"/>
              <a:gd name="connsiteY134" fmla="*/ 564145 h 5313363"/>
              <a:gd name="connsiteX135" fmla="*/ 762483 w 5972175"/>
              <a:gd name="connsiteY135" fmla="*/ 556073 h 5313363"/>
              <a:gd name="connsiteX136" fmla="*/ 802000 w 5972175"/>
              <a:gd name="connsiteY136" fmla="*/ 622389 h 5313363"/>
              <a:gd name="connsiteX137" fmla="*/ 723066 w 5972175"/>
              <a:gd name="connsiteY137" fmla="*/ 622389 h 5313363"/>
              <a:gd name="connsiteX138" fmla="*/ 762483 w 5972175"/>
              <a:gd name="connsiteY138" fmla="*/ 556073 h 5313363"/>
              <a:gd name="connsiteX139" fmla="*/ 762467 w 5972175"/>
              <a:gd name="connsiteY139" fmla="*/ 549949 h 5313363"/>
              <a:gd name="connsiteX140" fmla="*/ 762467 w 5972175"/>
              <a:gd name="connsiteY140" fmla="*/ 550342 h 5313363"/>
              <a:gd name="connsiteX141" fmla="*/ 722803 w 5972175"/>
              <a:gd name="connsiteY141" fmla="*/ 687494 h 5313363"/>
              <a:gd name="connsiteX142" fmla="*/ 711902 w 5972175"/>
              <a:gd name="connsiteY142" fmla="*/ 767270 h 5313363"/>
              <a:gd name="connsiteX143" fmla="*/ 868325 w 5972175"/>
              <a:gd name="connsiteY143" fmla="*/ 790063 h 5313363"/>
              <a:gd name="connsiteX144" fmla="*/ 736331 w 5972175"/>
              <a:gd name="connsiteY144" fmla="*/ 729674 h 5313363"/>
              <a:gd name="connsiteX145" fmla="*/ 730027 w 5972175"/>
              <a:gd name="connsiteY145" fmla="*/ 690114 h 5313363"/>
              <a:gd name="connsiteX146" fmla="*/ 825903 w 5972175"/>
              <a:gd name="connsiteY146" fmla="*/ 574707 h 5313363"/>
              <a:gd name="connsiteX147" fmla="*/ 859394 w 5972175"/>
              <a:gd name="connsiteY147" fmla="*/ 574707 h 5313363"/>
              <a:gd name="connsiteX148" fmla="*/ 852565 w 5972175"/>
              <a:gd name="connsiteY148" fmla="*/ 556630 h 5313363"/>
              <a:gd name="connsiteX149" fmla="*/ 762467 w 5972175"/>
              <a:gd name="connsiteY149" fmla="*/ 549949 h 5313363"/>
              <a:gd name="connsiteX150" fmla="*/ 1922966 w 5972175"/>
              <a:gd name="connsiteY150" fmla="*/ 549163 h 5313363"/>
              <a:gd name="connsiteX151" fmla="*/ 1923229 w 5972175"/>
              <a:gd name="connsiteY151" fmla="*/ 549425 h 5313363"/>
              <a:gd name="connsiteX152" fmla="*/ 1920996 w 5972175"/>
              <a:gd name="connsiteY152" fmla="*/ 574838 h 5313363"/>
              <a:gd name="connsiteX153" fmla="*/ 1958296 w 5972175"/>
              <a:gd name="connsiteY153" fmla="*/ 612696 h 5313363"/>
              <a:gd name="connsiteX154" fmla="*/ 1972874 w 5972175"/>
              <a:gd name="connsiteY154" fmla="*/ 597763 h 5313363"/>
              <a:gd name="connsiteX155" fmla="*/ 1912328 w 5972175"/>
              <a:gd name="connsiteY155" fmla="*/ 549163 h 5313363"/>
              <a:gd name="connsiteX156" fmla="*/ 1862419 w 5972175"/>
              <a:gd name="connsiteY156" fmla="*/ 597632 h 5313363"/>
              <a:gd name="connsiteX157" fmla="*/ 1877260 w 5972175"/>
              <a:gd name="connsiteY157" fmla="*/ 612565 h 5313363"/>
              <a:gd name="connsiteX158" fmla="*/ 1914560 w 5972175"/>
              <a:gd name="connsiteY158" fmla="*/ 574707 h 5313363"/>
              <a:gd name="connsiteX159" fmla="*/ 1912328 w 5972175"/>
              <a:gd name="connsiteY159" fmla="*/ 549163 h 5313363"/>
              <a:gd name="connsiteX160" fmla="*/ 1501241 w 5972175"/>
              <a:gd name="connsiteY160" fmla="*/ 549163 h 5313363"/>
              <a:gd name="connsiteX161" fmla="*/ 1426904 w 5972175"/>
              <a:gd name="connsiteY161" fmla="*/ 610338 h 5313363"/>
              <a:gd name="connsiteX162" fmla="*/ 1525013 w 5972175"/>
              <a:gd name="connsiteY162" fmla="*/ 727186 h 5313363"/>
              <a:gd name="connsiteX163" fmla="*/ 1428086 w 5972175"/>
              <a:gd name="connsiteY163" fmla="*/ 712776 h 5313363"/>
              <a:gd name="connsiteX164" fmla="*/ 1423883 w 5972175"/>
              <a:gd name="connsiteY164" fmla="*/ 712776 h 5313363"/>
              <a:gd name="connsiteX165" fmla="*/ 1423883 w 5972175"/>
              <a:gd name="connsiteY165" fmla="*/ 756267 h 5313363"/>
              <a:gd name="connsiteX166" fmla="*/ 1511485 w 5972175"/>
              <a:gd name="connsiteY166" fmla="*/ 639026 h 5313363"/>
              <a:gd name="connsiteX167" fmla="*/ 1462759 w 5972175"/>
              <a:gd name="connsiteY167" fmla="*/ 590034 h 5313363"/>
              <a:gd name="connsiteX168" fmla="*/ 1552988 w 5972175"/>
              <a:gd name="connsiteY168" fmla="*/ 608504 h 5313363"/>
              <a:gd name="connsiteX169" fmla="*/ 1556797 w 5972175"/>
              <a:gd name="connsiteY169" fmla="*/ 608504 h 5313363"/>
              <a:gd name="connsiteX170" fmla="*/ 1556797 w 5972175"/>
              <a:gd name="connsiteY170" fmla="*/ 566324 h 5313363"/>
              <a:gd name="connsiteX171" fmla="*/ 1501241 w 5972175"/>
              <a:gd name="connsiteY171" fmla="*/ 549163 h 5313363"/>
              <a:gd name="connsiteX172" fmla="*/ 1313428 w 5972175"/>
              <a:gd name="connsiteY172" fmla="*/ 548639 h 5313363"/>
              <a:gd name="connsiteX173" fmla="*/ 1204417 w 5972175"/>
              <a:gd name="connsiteY173" fmla="*/ 661426 h 5313363"/>
              <a:gd name="connsiteX174" fmla="*/ 1403262 w 5972175"/>
              <a:gd name="connsiteY174" fmla="*/ 712383 h 5313363"/>
              <a:gd name="connsiteX175" fmla="*/ 1399060 w 5972175"/>
              <a:gd name="connsiteY175" fmla="*/ 710287 h 5313363"/>
              <a:gd name="connsiteX176" fmla="*/ 1251830 w 5972175"/>
              <a:gd name="connsiteY176" fmla="*/ 646361 h 5313363"/>
              <a:gd name="connsiteX177" fmla="*/ 1410486 w 5972175"/>
              <a:gd name="connsiteY177" fmla="*/ 648195 h 5313363"/>
              <a:gd name="connsiteX178" fmla="*/ 1313428 w 5972175"/>
              <a:gd name="connsiteY178" fmla="*/ 548639 h 5313363"/>
              <a:gd name="connsiteX179" fmla="*/ 1647157 w 5972175"/>
              <a:gd name="connsiteY179" fmla="*/ 513270 h 5313363"/>
              <a:gd name="connsiteX180" fmla="*/ 1579124 w 5972175"/>
              <a:gd name="connsiteY180" fmla="*/ 570777 h 5313363"/>
              <a:gd name="connsiteX181" fmla="*/ 1579124 w 5972175"/>
              <a:gd name="connsiteY181" fmla="*/ 574183 h 5313363"/>
              <a:gd name="connsiteX182" fmla="*/ 1606574 w 5972175"/>
              <a:gd name="connsiteY182" fmla="*/ 574183 h 5313363"/>
              <a:gd name="connsiteX183" fmla="*/ 1606574 w 5972175"/>
              <a:gd name="connsiteY183" fmla="*/ 721946 h 5313363"/>
              <a:gd name="connsiteX184" fmla="*/ 1711906 w 5972175"/>
              <a:gd name="connsiteY184" fmla="*/ 740023 h 5313363"/>
              <a:gd name="connsiteX185" fmla="*/ 1708886 w 5972175"/>
              <a:gd name="connsiteY185" fmla="*/ 737010 h 5313363"/>
              <a:gd name="connsiteX186" fmla="*/ 1651228 w 5972175"/>
              <a:gd name="connsiteY186" fmla="*/ 718671 h 5313363"/>
              <a:gd name="connsiteX187" fmla="*/ 1651228 w 5972175"/>
              <a:gd name="connsiteY187" fmla="*/ 573790 h 5313363"/>
              <a:gd name="connsiteX188" fmla="*/ 1704420 w 5972175"/>
              <a:gd name="connsiteY188" fmla="*/ 573790 h 5313363"/>
              <a:gd name="connsiteX189" fmla="*/ 1709148 w 5972175"/>
              <a:gd name="connsiteY189" fmla="*/ 555844 h 5313363"/>
              <a:gd name="connsiteX190" fmla="*/ 1650440 w 5972175"/>
              <a:gd name="connsiteY190" fmla="*/ 555844 h 5313363"/>
              <a:gd name="connsiteX191" fmla="*/ 1650440 w 5972175"/>
              <a:gd name="connsiteY191" fmla="*/ 513270 h 5313363"/>
              <a:gd name="connsiteX192" fmla="*/ 1924673 w 5972175"/>
              <a:gd name="connsiteY192" fmla="*/ 508030 h 5313363"/>
              <a:gd name="connsiteX193" fmla="*/ 1923097 w 5972175"/>
              <a:gd name="connsiteY193" fmla="*/ 532788 h 5313363"/>
              <a:gd name="connsiteX194" fmla="*/ 1979310 w 5972175"/>
              <a:gd name="connsiteY194" fmla="*/ 590819 h 5313363"/>
              <a:gd name="connsiteX195" fmla="*/ 1994282 w 5972175"/>
              <a:gd name="connsiteY195" fmla="*/ 575100 h 5313363"/>
              <a:gd name="connsiteX196" fmla="*/ 1909307 w 5972175"/>
              <a:gd name="connsiteY196" fmla="*/ 508030 h 5313363"/>
              <a:gd name="connsiteX197" fmla="*/ 1839698 w 5972175"/>
              <a:gd name="connsiteY197" fmla="*/ 575100 h 5313363"/>
              <a:gd name="connsiteX198" fmla="*/ 1854670 w 5972175"/>
              <a:gd name="connsiteY198" fmla="*/ 590819 h 5313363"/>
              <a:gd name="connsiteX199" fmla="*/ 1911145 w 5972175"/>
              <a:gd name="connsiteY199" fmla="*/ 532788 h 5313363"/>
              <a:gd name="connsiteX200" fmla="*/ 1909569 w 5972175"/>
              <a:gd name="connsiteY200" fmla="*/ 508030 h 5313363"/>
              <a:gd name="connsiteX201" fmla="*/ 493488 w 5972175"/>
              <a:gd name="connsiteY201" fmla="*/ 501481 h 5313363"/>
              <a:gd name="connsiteX202" fmla="*/ 556004 w 5972175"/>
              <a:gd name="connsiteY202" fmla="*/ 644528 h 5313363"/>
              <a:gd name="connsiteX203" fmla="*/ 432153 w 5972175"/>
              <a:gd name="connsiteY203" fmla="*/ 644528 h 5313363"/>
              <a:gd name="connsiteX204" fmla="*/ 1928220 w 5972175"/>
              <a:gd name="connsiteY204" fmla="*/ 461527 h 5313363"/>
              <a:gd name="connsiteX205" fmla="*/ 1926512 w 5972175"/>
              <a:gd name="connsiteY205" fmla="*/ 491132 h 5313363"/>
              <a:gd name="connsiteX206" fmla="*/ 1999535 w 5972175"/>
              <a:gd name="connsiteY206" fmla="*/ 566454 h 5313363"/>
              <a:gd name="connsiteX207" fmla="*/ 1928220 w 5972175"/>
              <a:gd name="connsiteY207" fmla="*/ 461527 h 5313363"/>
              <a:gd name="connsiteX208" fmla="*/ 1927957 w 5972175"/>
              <a:gd name="connsiteY208" fmla="*/ 461396 h 5313363"/>
              <a:gd name="connsiteX209" fmla="*/ 1928088 w 5972175"/>
              <a:gd name="connsiteY209" fmla="*/ 461527 h 5313363"/>
              <a:gd name="connsiteX210" fmla="*/ 1928220 w 5972175"/>
              <a:gd name="connsiteY210" fmla="*/ 461396 h 5313363"/>
              <a:gd name="connsiteX211" fmla="*/ 1907599 w 5972175"/>
              <a:gd name="connsiteY211" fmla="*/ 461396 h 5313363"/>
              <a:gd name="connsiteX212" fmla="*/ 1836415 w 5972175"/>
              <a:gd name="connsiteY212" fmla="*/ 565537 h 5313363"/>
              <a:gd name="connsiteX213" fmla="*/ 1909569 w 5972175"/>
              <a:gd name="connsiteY213" fmla="*/ 491001 h 5313363"/>
              <a:gd name="connsiteX214" fmla="*/ 816841 w 5972175"/>
              <a:gd name="connsiteY214" fmla="*/ 450261 h 5313363"/>
              <a:gd name="connsiteX215" fmla="*/ 816841 w 5972175"/>
              <a:gd name="connsiteY215" fmla="*/ 456156 h 5313363"/>
              <a:gd name="connsiteX216" fmla="*/ 848231 w 5972175"/>
              <a:gd name="connsiteY216" fmla="*/ 487071 h 5313363"/>
              <a:gd name="connsiteX217" fmla="*/ 847968 w 5972175"/>
              <a:gd name="connsiteY217" fmla="*/ 487071 h 5313363"/>
              <a:gd name="connsiteX218" fmla="*/ 953038 w 5972175"/>
              <a:gd name="connsiteY218" fmla="*/ 771068 h 5313363"/>
              <a:gd name="connsiteX219" fmla="*/ 959342 w 5972175"/>
              <a:gd name="connsiteY219" fmla="*/ 771068 h 5313363"/>
              <a:gd name="connsiteX220" fmla="*/ 1038539 w 5972175"/>
              <a:gd name="connsiteY220" fmla="*/ 538421 h 5313363"/>
              <a:gd name="connsiteX221" fmla="*/ 1123909 w 5972175"/>
              <a:gd name="connsiteY221" fmla="*/ 771068 h 5313363"/>
              <a:gd name="connsiteX222" fmla="*/ 1130607 w 5972175"/>
              <a:gd name="connsiteY222" fmla="*/ 771068 h 5313363"/>
              <a:gd name="connsiteX223" fmla="*/ 1260237 w 5972175"/>
              <a:gd name="connsiteY223" fmla="*/ 456156 h 5313363"/>
              <a:gd name="connsiteX224" fmla="*/ 1260237 w 5972175"/>
              <a:gd name="connsiteY224" fmla="*/ 450261 h 5313363"/>
              <a:gd name="connsiteX225" fmla="*/ 1202711 w 5972175"/>
              <a:gd name="connsiteY225" fmla="*/ 450261 h 5313363"/>
              <a:gd name="connsiteX226" fmla="*/ 1202711 w 5972175"/>
              <a:gd name="connsiteY226" fmla="*/ 456156 h 5313363"/>
              <a:gd name="connsiteX227" fmla="*/ 1219259 w 5972175"/>
              <a:gd name="connsiteY227" fmla="*/ 484844 h 5313363"/>
              <a:gd name="connsiteX228" fmla="*/ 1146499 w 5972175"/>
              <a:gd name="connsiteY228" fmla="*/ 700986 h 5313363"/>
              <a:gd name="connsiteX229" fmla="*/ 1069929 w 5972175"/>
              <a:gd name="connsiteY229" fmla="*/ 485630 h 5313363"/>
              <a:gd name="connsiteX230" fmla="*/ 1086477 w 5972175"/>
              <a:gd name="connsiteY230" fmla="*/ 456156 h 5313363"/>
              <a:gd name="connsiteX231" fmla="*/ 1086477 w 5972175"/>
              <a:gd name="connsiteY231" fmla="*/ 450261 h 5313363"/>
              <a:gd name="connsiteX232" fmla="*/ 988237 w 5972175"/>
              <a:gd name="connsiteY232" fmla="*/ 450261 h 5313363"/>
              <a:gd name="connsiteX233" fmla="*/ 988237 w 5972175"/>
              <a:gd name="connsiteY233" fmla="*/ 456156 h 5313363"/>
              <a:gd name="connsiteX234" fmla="*/ 1032760 w 5972175"/>
              <a:gd name="connsiteY234" fmla="*/ 522832 h 5313363"/>
              <a:gd name="connsiteX235" fmla="*/ 974709 w 5972175"/>
              <a:gd name="connsiteY235" fmla="*/ 699152 h 5313363"/>
              <a:gd name="connsiteX236" fmla="*/ 898927 w 5972175"/>
              <a:gd name="connsiteY236" fmla="*/ 485630 h 5313363"/>
              <a:gd name="connsiteX237" fmla="*/ 915476 w 5972175"/>
              <a:gd name="connsiteY237" fmla="*/ 456156 h 5313363"/>
              <a:gd name="connsiteX238" fmla="*/ 915476 w 5972175"/>
              <a:gd name="connsiteY238" fmla="*/ 450261 h 5313363"/>
              <a:gd name="connsiteX239" fmla="*/ 509905 w 5972175"/>
              <a:gd name="connsiteY239" fmla="*/ 441878 h 5313363"/>
              <a:gd name="connsiteX240" fmla="*/ 352431 w 5972175"/>
              <a:gd name="connsiteY240" fmla="*/ 761113 h 5313363"/>
              <a:gd name="connsiteX241" fmla="*/ 352431 w 5972175"/>
              <a:gd name="connsiteY241" fmla="*/ 767008 h 5313363"/>
              <a:gd name="connsiteX242" fmla="*/ 409432 w 5972175"/>
              <a:gd name="connsiteY242" fmla="*/ 767008 h 5313363"/>
              <a:gd name="connsiteX243" fmla="*/ 409432 w 5972175"/>
              <a:gd name="connsiteY243" fmla="*/ 761113 h 5313363"/>
              <a:gd name="connsiteX244" fmla="*/ 394196 w 5972175"/>
              <a:gd name="connsiteY244" fmla="*/ 732818 h 5313363"/>
              <a:gd name="connsiteX245" fmla="*/ 428082 w 5972175"/>
              <a:gd name="connsiteY245" fmla="*/ 653959 h 5313363"/>
              <a:gd name="connsiteX246" fmla="*/ 559944 w 5972175"/>
              <a:gd name="connsiteY246" fmla="*/ 653959 h 5313363"/>
              <a:gd name="connsiteX247" fmla="*/ 577938 w 5972175"/>
              <a:gd name="connsiteY247" fmla="*/ 761244 h 5313363"/>
              <a:gd name="connsiteX248" fmla="*/ 577938 w 5972175"/>
              <a:gd name="connsiteY248" fmla="*/ 767139 h 5313363"/>
              <a:gd name="connsiteX249" fmla="*/ 676572 w 5972175"/>
              <a:gd name="connsiteY249" fmla="*/ 767139 h 5313363"/>
              <a:gd name="connsiteX250" fmla="*/ 676572 w 5972175"/>
              <a:gd name="connsiteY250" fmla="*/ 761244 h 5313363"/>
              <a:gd name="connsiteX251" fmla="*/ 516603 w 5972175"/>
              <a:gd name="connsiteY251" fmla="*/ 441878 h 5313363"/>
              <a:gd name="connsiteX252" fmla="*/ 2025278 w 5972175"/>
              <a:gd name="connsiteY252" fmla="*/ 362232 h 5313363"/>
              <a:gd name="connsiteX253" fmla="*/ 1934918 w 5972175"/>
              <a:gd name="connsiteY253" fmla="*/ 434542 h 5313363"/>
              <a:gd name="connsiteX254" fmla="*/ 2088845 w 5972175"/>
              <a:gd name="connsiteY254" fmla="*/ 443580 h 5313363"/>
              <a:gd name="connsiteX255" fmla="*/ 1934918 w 5972175"/>
              <a:gd name="connsiteY255" fmla="*/ 454846 h 5313363"/>
              <a:gd name="connsiteX256" fmla="*/ 2120235 w 5972175"/>
              <a:gd name="connsiteY256" fmla="*/ 452357 h 5313363"/>
              <a:gd name="connsiteX257" fmla="*/ 2120235 w 5972175"/>
              <a:gd name="connsiteY257" fmla="*/ 436637 h 5313363"/>
              <a:gd name="connsiteX258" fmla="*/ 2025278 w 5972175"/>
              <a:gd name="connsiteY258" fmla="*/ 362232 h 5313363"/>
              <a:gd name="connsiteX259" fmla="*/ 1808309 w 5972175"/>
              <a:gd name="connsiteY259" fmla="*/ 360922 h 5313363"/>
              <a:gd name="connsiteX260" fmla="*/ 1706916 w 5972175"/>
              <a:gd name="connsiteY260" fmla="*/ 444104 h 5313363"/>
              <a:gd name="connsiteX261" fmla="*/ 1706916 w 5972175"/>
              <a:gd name="connsiteY261" fmla="*/ 444366 h 5313363"/>
              <a:gd name="connsiteX262" fmla="*/ 1900245 w 5972175"/>
              <a:gd name="connsiteY262" fmla="*/ 454584 h 5313363"/>
              <a:gd name="connsiteX263" fmla="*/ 1746186 w 5972175"/>
              <a:gd name="connsiteY263" fmla="*/ 443842 h 5313363"/>
              <a:gd name="connsiteX264" fmla="*/ 1900245 w 5972175"/>
              <a:gd name="connsiteY264" fmla="*/ 434148 h 5313363"/>
              <a:gd name="connsiteX265" fmla="*/ 1808309 w 5972175"/>
              <a:gd name="connsiteY265" fmla="*/ 360922 h 5313363"/>
              <a:gd name="connsiteX266" fmla="*/ 1917450 w 5972175"/>
              <a:gd name="connsiteY266" fmla="*/ 233202 h 5313363"/>
              <a:gd name="connsiteX267" fmla="*/ 1907206 w 5972175"/>
              <a:gd name="connsiteY267" fmla="*/ 426027 h 5313363"/>
              <a:gd name="connsiteX268" fmla="*/ 1917713 w 5972175"/>
              <a:gd name="connsiteY268" fmla="*/ 272762 h 5313363"/>
              <a:gd name="connsiteX269" fmla="*/ 1927563 w 5972175"/>
              <a:gd name="connsiteY269" fmla="*/ 426027 h 5313363"/>
              <a:gd name="connsiteX270" fmla="*/ 1917450 w 5972175"/>
              <a:gd name="connsiteY270" fmla="*/ 233202 h 5313363"/>
              <a:gd name="connsiteX271" fmla="*/ 0 w 5972175"/>
              <a:gd name="connsiteY271" fmla="*/ 0 h 5313363"/>
              <a:gd name="connsiteX272" fmla="*/ 5972175 w 5972175"/>
              <a:gd name="connsiteY272" fmla="*/ 0 h 5313363"/>
              <a:gd name="connsiteX273" fmla="*/ 5972175 w 5972175"/>
              <a:gd name="connsiteY273" fmla="*/ 1158456 h 5313363"/>
              <a:gd name="connsiteX274" fmla="*/ 0 w 5972175"/>
              <a:gd name="connsiteY274" fmla="*/ 1158456 h 5313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Lst>
            <a:rect l="l" t="t" r="r" b="b"/>
            <a:pathLst>
              <a:path w="5972175" h="5313363">
                <a:moveTo>
                  <a:pt x="0" y="1167600"/>
                </a:moveTo>
                <a:lnTo>
                  <a:pt x="5972175" y="1167600"/>
                </a:lnTo>
                <a:lnTo>
                  <a:pt x="5972175" y="5313363"/>
                </a:lnTo>
                <a:lnTo>
                  <a:pt x="0" y="5313363"/>
                </a:lnTo>
                <a:close/>
                <a:moveTo>
                  <a:pt x="1037750" y="822681"/>
                </a:moveTo>
                <a:lnTo>
                  <a:pt x="1051540" y="853726"/>
                </a:lnTo>
                <a:lnTo>
                  <a:pt x="1023697" y="853726"/>
                </a:lnTo>
                <a:close/>
                <a:moveTo>
                  <a:pt x="1506232" y="820454"/>
                </a:moveTo>
                <a:cubicBezTo>
                  <a:pt x="1561393" y="811284"/>
                  <a:pt x="1561524" y="880450"/>
                  <a:pt x="1506232" y="871280"/>
                </a:cubicBezTo>
                <a:close/>
                <a:moveTo>
                  <a:pt x="1366620" y="820454"/>
                </a:moveTo>
                <a:cubicBezTo>
                  <a:pt x="1377389" y="820978"/>
                  <a:pt x="1403525" y="816655"/>
                  <a:pt x="1402606" y="832899"/>
                </a:cubicBezTo>
                <a:cubicBezTo>
                  <a:pt x="1403525" y="849142"/>
                  <a:pt x="1377652" y="845343"/>
                  <a:pt x="1366620" y="845736"/>
                </a:cubicBezTo>
                <a:close/>
                <a:moveTo>
                  <a:pt x="1094751" y="820454"/>
                </a:moveTo>
                <a:cubicBezTo>
                  <a:pt x="1105520" y="820978"/>
                  <a:pt x="1131657" y="816655"/>
                  <a:pt x="1130606" y="832899"/>
                </a:cubicBezTo>
                <a:cubicBezTo>
                  <a:pt x="1131525" y="849142"/>
                  <a:pt x="1105652" y="845343"/>
                  <a:pt x="1094751" y="845736"/>
                </a:cubicBezTo>
                <a:close/>
                <a:moveTo>
                  <a:pt x="1597905" y="812070"/>
                </a:moveTo>
                <a:lnTo>
                  <a:pt x="1597905" y="820454"/>
                </a:lnTo>
                <a:lnTo>
                  <a:pt x="1620232" y="820454"/>
                </a:lnTo>
                <a:lnTo>
                  <a:pt x="1620232" y="879795"/>
                </a:lnTo>
                <a:lnTo>
                  <a:pt x="1629295" y="879795"/>
                </a:lnTo>
                <a:lnTo>
                  <a:pt x="1629295" y="820454"/>
                </a:lnTo>
                <a:lnTo>
                  <a:pt x="1651622" y="820454"/>
                </a:lnTo>
                <a:lnTo>
                  <a:pt x="1651622" y="812070"/>
                </a:lnTo>
                <a:close/>
                <a:moveTo>
                  <a:pt x="1573871" y="812070"/>
                </a:moveTo>
                <a:lnTo>
                  <a:pt x="1573871" y="879795"/>
                </a:lnTo>
                <a:lnTo>
                  <a:pt x="1582933" y="879795"/>
                </a:lnTo>
                <a:lnTo>
                  <a:pt x="1582933" y="812070"/>
                </a:lnTo>
                <a:close/>
                <a:moveTo>
                  <a:pt x="1497038" y="812070"/>
                </a:moveTo>
                <a:lnTo>
                  <a:pt x="1497038" y="879794"/>
                </a:lnTo>
                <a:cubicBezTo>
                  <a:pt x="1563757" y="892501"/>
                  <a:pt x="1581225" y="818882"/>
                  <a:pt x="1520941" y="812070"/>
                </a:cubicBezTo>
                <a:close/>
                <a:moveTo>
                  <a:pt x="1429793" y="812070"/>
                </a:moveTo>
                <a:lnTo>
                  <a:pt x="1429793" y="879795"/>
                </a:lnTo>
                <a:lnTo>
                  <a:pt x="1479964" y="879795"/>
                </a:lnTo>
                <a:lnTo>
                  <a:pt x="1479964" y="871542"/>
                </a:lnTo>
                <a:lnTo>
                  <a:pt x="1438855" y="871542"/>
                </a:lnTo>
                <a:lnTo>
                  <a:pt x="1438855" y="849797"/>
                </a:lnTo>
                <a:lnTo>
                  <a:pt x="1475236" y="849797"/>
                </a:lnTo>
                <a:lnTo>
                  <a:pt x="1475236" y="841413"/>
                </a:lnTo>
                <a:lnTo>
                  <a:pt x="1438855" y="841413"/>
                </a:lnTo>
                <a:lnTo>
                  <a:pt x="1438855" y="820323"/>
                </a:lnTo>
                <a:lnTo>
                  <a:pt x="1479307" y="820323"/>
                </a:lnTo>
                <a:lnTo>
                  <a:pt x="1479307" y="812070"/>
                </a:lnTo>
                <a:close/>
                <a:moveTo>
                  <a:pt x="1357820" y="812070"/>
                </a:moveTo>
                <a:lnTo>
                  <a:pt x="1357820" y="879795"/>
                </a:lnTo>
                <a:lnTo>
                  <a:pt x="1366882" y="879795"/>
                </a:lnTo>
                <a:lnTo>
                  <a:pt x="1366882" y="853989"/>
                </a:lnTo>
                <a:lnTo>
                  <a:pt x="1384613" y="853989"/>
                </a:lnTo>
                <a:lnTo>
                  <a:pt x="1403788" y="879795"/>
                </a:lnTo>
                <a:lnTo>
                  <a:pt x="1414820" y="879795"/>
                </a:lnTo>
                <a:lnTo>
                  <a:pt x="1394332" y="852417"/>
                </a:lnTo>
                <a:cubicBezTo>
                  <a:pt x="1421650" y="847308"/>
                  <a:pt x="1413901" y="809319"/>
                  <a:pt x="1386977" y="812070"/>
                </a:cubicBezTo>
                <a:close/>
                <a:moveTo>
                  <a:pt x="1159894" y="812070"/>
                </a:moveTo>
                <a:lnTo>
                  <a:pt x="1159894" y="879795"/>
                </a:lnTo>
                <a:lnTo>
                  <a:pt x="1168825" y="879795"/>
                </a:lnTo>
                <a:lnTo>
                  <a:pt x="1168825" y="828052"/>
                </a:lnTo>
                <a:lnTo>
                  <a:pt x="1191809" y="861718"/>
                </a:lnTo>
                <a:lnTo>
                  <a:pt x="1192991" y="861718"/>
                </a:lnTo>
                <a:lnTo>
                  <a:pt x="1215975" y="827790"/>
                </a:lnTo>
                <a:lnTo>
                  <a:pt x="1215975" y="879795"/>
                </a:lnTo>
                <a:lnTo>
                  <a:pt x="1225037" y="879795"/>
                </a:lnTo>
                <a:lnTo>
                  <a:pt x="1225037" y="812070"/>
                </a:lnTo>
                <a:lnTo>
                  <a:pt x="1216369" y="812070"/>
                </a:lnTo>
                <a:lnTo>
                  <a:pt x="1192466" y="847439"/>
                </a:lnTo>
                <a:lnTo>
                  <a:pt x="1168825" y="812070"/>
                </a:lnTo>
                <a:close/>
                <a:moveTo>
                  <a:pt x="1085951" y="812070"/>
                </a:moveTo>
                <a:lnTo>
                  <a:pt x="1085951" y="879795"/>
                </a:lnTo>
                <a:lnTo>
                  <a:pt x="1095013" y="879795"/>
                </a:lnTo>
                <a:lnTo>
                  <a:pt x="1095013" y="853989"/>
                </a:lnTo>
                <a:lnTo>
                  <a:pt x="1112744" y="853989"/>
                </a:lnTo>
                <a:lnTo>
                  <a:pt x="1132051" y="879795"/>
                </a:lnTo>
                <a:lnTo>
                  <a:pt x="1143083" y="879795"/>
                </a:lnTo>
                <a:lnTo>
                  <a:pt x="1122594" y="852417"/>
                </a:lnTo>
                <a:cubicBezTo>
                  <a:pt x="1133627" y="850059"/>
                  <a:pt x="1139931" y="842723"/>
                  <a:pt x="1139931" y="832375"/>
                </a:cubicBezTo>
                <a:lnTo>
                  <a:pt x="1139668" y="832637"/>
                </a:lnTo>
                <a:cubicBezTo>
                  <a:pt x="1139537" y="819013"/>
                  <a:pt x="1128767" y="812070"/>
                  <a:pt x="1115108" y="812070"/>
                </a:cubicBezTo>
                <a:close/>
                <a:moveTo>
                  <a:pt x="952512" y="812070"/>
                </a:moveTo>
                <a:lnTo>
                  <a:pt x="952512" y="879795"/>
                </a:lnTo>
                <a:lnTo>
                  <a:pt x="961575" y="879795"/>
                </a:lnTo>
                <a:lnTo>
                  <a:pt x="961575" y="850845"/>
                </a:lnTo>
                <a:lnTo>
                  <a:pt x="997430" y="850845"/>
                </a:lnTo>
                <a:lnTo>
                  <a:pt x="997430" y="842592"/>
                </a:lnTo>
                <a:lnTo>
                  <a:pt x="961575" y="842592"/>
                </a:lnTo>
                <a:lnTo>
                  <a:pt x="961575" y="820454"/>
                </a:lnTo>
                <a:lnTo>
                  <a:pt x="1001764" y="820454"/>
                </a:lnTo>
                <a:lnTo>
                  <a:pt x="1001764" y="812070"/>
                </a:lnTo>
                <a:close/>
                <a:moveTo>
                  <a:pt x="1033678" y="811415"/>
                </a:moveTo>
                <a:lnTo>
                  <a:pt x="1002683" y="879532"/>
                </a:lnTo>
                <a:lnTo>
                  <a:pt x="1012008" y="879532"/>
                </a:lnTo>
                <a:lnTo>
                  <a:pt x="1019888" y="861979"/>
                </a:lnTo>
                <a:lnTo>
                  <a:pt x="1055086" y="861979"/>
                </a:lnTo>
                <a:lnTo>
                  <a:pt x="1062835" y="879532"/>
                </a:lnTo>
                <a:lnTo>
                  <a:pt x="1072554" y="879532"/>
                </a:lnTo>
                <a:lnTo>
                  <a:pt x="1041427" y="811415"/>
                </a:lnTo>
                <a:close/>
                <a:moveTo>
                  <a:pt x="1313166" y="810629"/>
                </a:moveTo>
                <a:cubicBezTo>
                  <a:pt x="1244870" y="817441"/>
                  <a:pt x="1292808" y="916867"/>
                  <a:pt x="1340352" y="868267"/>
                </a:cubicBezTo>
                <a:lnTo>
                  <a:pt x="1334442" y="862372"/>
                </a:lnTo>
                <a:lnTo>
                  <a:pt x="1333917" y="862896"/>
                </a:lnTo>
                <a:lnTo>
                  <a:pt x="1334048" y="862896"/>
                </a:lnTo>
                <a:cubicBezTo>
                  <a:pt x="1275078" y="906911"/>
                  <a:pt x="1274552" y="784037"/>
                  <a:pt x="1334048" y="828444"/>
                </a:cubicBezTo>
                <a:lnTo>
                  <a:pt x="1340221" y="821764"/>
                </a:lnTo>
                <a:cubicBezTo>
                  <a:pt x="1334048" y="815869"/>
                  <a:pt x="1326825" y="810760"/>
                  <a:pt x="1313166" y="810629"/>
                </a:cubicBezTo>
                <a:close/>
                <a:moveTo>
                  <a:pt x="718994" y="767794"/>
                </a:moveTo>
                <a:cubicBezTo>
                  <a:pt x="727006" y="769104"/>
                  <a:pt x="785714" y="768449"/>
                  <a:pt x="795170" y="768580"/>
                </a:cubicBezTo>
                <a:cubicBezTo>
                  <a:pt x="893148" y="766222"/>
                  <a:pt x="849675" y="870756"/>
                  <a:pt x="766933" y="860277"/>
                </a:cubicBezTo>
                <a:lnTo>
                  <a:pt x="766933" y="860539"/>
                </a:lnTo>
                <a:cubicBezTo>
                  <a:pt x="714923" y="860539"/>
                  <a:pt x="693777" y="839448"/>
                  <a:pt x="693777" y="810498"/>
                </a:cubicBezTo>
                <a:cubicBezTo>
                  <a:pt x="693777" y="796351"/>
                  <a:pt x="698505" y="781549"/>
                  <a:pt x="718994" y="767794"/>
                </a:cubicBezTo>
                <a:close/>
                <a:moveTo>
                  <a:pt x="1971298" y="624092"/>
                </a:moveTo>
                <a:cubicBezTo>
                  <a:pt x="1981018" y="622652"/>
                  <a:pt x="1981149" y="631035"/>
                  <a:pt x="1971298" y="629463"/>
                </a:cubicBezTo>
                <a:close/>
                <a:moveTo>
                  <a:pt x="1968803" y="621996"/>
                </a:moveTo>
                <a:lnTo>
                  <a:pt x="1968803" y="639157"/>
                </a:lnTo>
                <a:lnTo>
                  <a:pt x="1971298" y="639157"/>
                </a:lnTo>
                <a:lnTo>
                  <a:pt x="1971298" y="631690"/>
                </a:lnTo>
                <a:lnTo>
                  <a:pt x="1974319" y="631690"/>
                </a:lnTo>
                <a:lnTo>
                  <a:pt x="1978916" y="639157"/>
                </a:lnTo>
                <a:lnTo>
                  <a:pt x="1981806" y="639157"/>
                </a:lnTo>
                <a:lnTo>
                  <a:pt x="1976946" y="631690"/>
                </a:lnTo>
                <a:cubicBezTo>
                  <a:pt x="1983382" y="631166"/>
                  <a:pt x="1982725" y="620948"/>
                  <a:pt x="1975239" y="621996"/>
                </a:cubicBezTo>
                <a:close/>
                <a:moveTo>
                  <a:pt x="1974451" y="618067"/>
                </a:moveTo>
                <a:cubicBezTo>
                  <a:pt x="1990080" y="617543"/>
                  <a:pt x="1990080" y="643218"/>
                  <a:pt x="1974451" y="642825"/>
                </a:cubicBezTo>
                <a:cubicBezTo>
                  <a:pt x="1958822" y="643218"/>
                  <a:pt x="1958822" y="617543"/>
                  <a:pt x="1974451" y="618067"/>
                </a:cubicBezTo>
                <a:close/>
                <a:moveTo>
                  <a:pt x="1974451" y="615578"/>
                </a:moveTo>
                <a:cubicBezTo>
                  <a:pt x="1954619" y="615054"/>
                  <a:pt x="1955013" y="645838"/>
                  <a:pt x="1974451" y="645314"/>
                </a:cubicBezTo>
                <a:cubicBezTo>
                  <a:pt x="1993757" y="645838"/>
                  <a:pt x="1994020" y="615054"/>
                  <a:pt x="1974451" y="615578"/>
                </a:cubicBezTo>
                <a:close/>
                <a:moveTo>
                  <a:pt x="1914298" y="587282"/>
                </a:moveTo>
                <a:lnTo>
                  <a:pt x="1883565" y="619245"/>
                </a:lnTo>
                <a:cubicBezTo>
                  <a:pt x="1902084" y="638501"/>
                  <a:pt x="1917713" y="655399"/>
                  <a:pt x="1917713" y="655399"/>
                </a:cubicBezTo>
                <a:lnTo>
                  <a:pt x="1952254" y="619245"/>
                </a:lnTo>
                <a:lnTo>
                  <a:pt x="1920077" y="587544"/>
                </a:lnTo>
                <a:lnTo>
                  <a:pt x="1917450" y="626843"/>
                </a:lnTo>
                <a:close/>
                <a:moveTo>
                  <a:pt x="1311967" y="564145"/>
                </a:moveTo>
                <a:cubicBezTo>
                  <a:pt x="1343012" y="564227"/>
                  <a:pt x="1374500" y="587806"/>
                  <a:pt x="1374500" y="631035"/>
                </a:cubicBezTo>
                <a:cubicBezTo>
                  <a:pt x="1374500" y="635882"/>
                  <a:pt x="1373318" y="638239"/>
                  <a:pt x="1367407" y="638239"/>
                </a:cubicBezTo>
                <a:lnTo>
                  <a:pt x="1252093" y="638239"/>
                </a:lnTo>
                <a:cubicBezTo>
                  <a:pt x="1250320" y="587479"/>
                  <a:pt x="1280922" y="564063"/>
                  <a:pt x="1311967" y="564145"/>
                </a:cubicBezTo>
                <a:close/>
                <a:moveTo>
                  <a:pt x="762483" y="556073"/>
                </a:moveTo>
                <a:cubicBezTo>
                  <a:pt x="783087" y="556073"/>
                  <a:pt x="803707" y="578179"/>
                  <a:pt x="802000" y="622389"/>
                </a:cubicBezTo>
                <a:cubicBezTo>
                  <a:pt x="805414" y="710680"/>
                  <a:pt x="719519" y="710680"/>
                  <a:pt x="723066" y="622389"/>
                </a:cubicBezTo>
                <a:cubicBezTo>
                  <a:pt x="721293" y="578179"/>
                  <a:pt x="741880" y="556073"/>
                  <a:pt x="762483" y="556073"/>
                </a:cubicBezTo>
                <a:close/>
                <a:moveTo>
                  <a:pt x="762467" y="549949"/>
                </a:moveTo>
                <a:lnTo>
                  <a:pt x="762467" y="550342"/>
                </a:lnTo>
                <a:cubicBezTo>
                  <a:pt x="678542" y="546412"/>
                  <a:pt x="648203" y="654352"/>
                  <a:pt x="722803" y="687494"/>
                </a:cubicBezTo>
                <a:cubicBezTo>
                  <a:pt x="672763" y="702952"/>
                  <a:pt x="656215" y="752730"/>
                  <a:pt x="711902" y="767270"/>
                </a:cubicBezTo>
                <a:cubicBezTo>
                  <a:pt x="541688" y="878354"/>
                  <a:pt x="861233" y="935599"/>
                  <a:pt x="868325" y="790063"/>
                </a:cubicBezTo>
                <a:cubicBezTo>
                  <a:pt x="875023" y="725876"/>
                  <a:pt x="788209" y="726793"/>
                  <a:pt x="736331" y="729674"/>
                </a:cubicBezTo>
                <a:cubicBezTo>
                  <a:pt x="693383" y="730722"/>
                  <a:pt x="700081" y="702820"/>
                  <a:pt x="730027" y="690114"/>
                </a:cubicBezTo>
                <a:cubicBezTo>
                  <a:pt x="803838" y="720636"/>
                  <a:pt x="883823" y="635358"/>
                  <a:pt x="825903" y="574707"/>
                </a:cubicBezTo>
                <a:lnTo>
                  <a:pt x="859394" y="574707"/>
                </a:lnTo>
                <a:lnTo>
                  <a:pt x="852565" y="556630"/>
                </a:lnTo>
                <a:cubicBezTo>
                  <a:pt x="827217" y="559119"/>
                  <a:pt x="787159" y="553355"/>
                  <a:pt x="762467" y="549949"/>
                </a:cubicBezTo>
                <a:close/>
                <a:moveTo>
                  <a:pt x="1922966" y="549163"/>
                </a:moveTo>
                <a:lnTo>
                  <a:pt x="1923229" y="549425"/>
                </a:lnTo>
                <a:lnTo>
                  <a:pt x="1920996" y="574838"/>
                </a:lnTo>
                <a:lnTo>
                  <a:pt x="1958296" y="612696"/>
                </a:lnTo>
                <a:cubicBezTo>
                  <a:pt x="1963024" y="607587"/>
                  <a:pt x="1968015" y="602610"/>
                  <a:pt x="1972874" y="597763"/>
                </a:cubicBezTo>
                <a:close/>
                <a:moveTo>
                  <a:pt x="1912328" y="549163"/>
                </a:moveTo>
                <a:lnTo>
                  <a:pt x="1862419" y="597632"/>
                </a:lnTo>
                <a:cubicBezTo>
                  <a:pt x="1867410" y="602610"/>
                  <a:pt x="1872270" y="607456"/>
                  <a:pt x="1877260" y="612565"/>
                </a:cubicBezTo>
                <a:lnTo>
                  <a:pt x="1914560" y="574707"/>
                </a:lnTo>
                <a:cubicBezTo>
                  <a:pt x="1914429" y="574445"/>
                  <a:pt x="1912196" y="549294"/>
                  <a:pt x="1912328" y="549163"/>
                </a:cubicBezTo>
                <a:close/>
                <a:moveTo>
                  <a:pt x="1501241" y="549163"/>
                </a:moveTo>
                <a:cubicBezTo>
                  <a:pt x="1454879" y="549163"/>
                  <a:pt x="1426904" y="577065"/>
                  <a:pt x="1426904" y="610338"/>
                </a:cubicBezTo>
                <a:cubicBezTo>
                  <a:pt x="1414164" y="663260"/>
                  <a:pt x="1532105" y="682647"/>
                  <a:pt x="1525013" y="727186"/>
                </a:cubicBezTo>
                <a:cubicBezTo>
                  <a:pt x="1520810" y="793338"/>
                  <a:pt x="1429530" y="770021"/>
                  <a:pt x="1428086" y="712776"/>
                </a:cubicBezTo>
                <a:lnTo>
                  <a:pt x="1423883" y="712776"/>
                </a:lnTo>
                <a:lnTo>
                  <a:pt x="1423883" y="756267"/>
                </a:lnTo>
                <a:cubicBezTo>
                  <a:pt x="1516739" y="820585"/>
                  <a:pt x="1639276" y="702428"/>
                  <a:pt x="1511485" y="639026"/>
                </a:cubicBezTo>
                <a:cubicBezTo>
                  <a:pt x="1471165" y="619901"/>
                  <a:pt x="1462759" y="607325"/>
                  <a:pt x="1462759" y="590034"/>
                </a:cubicBezTo>
                <a:cubicBezTo>
                  <a:pt x="1468669" y="529907"/>
                  <a:pt x="1553250" y="554141"/>
                  <a:pt x="1552988" y="608504"/>
                </a:cubicBezTo>
                <a:lnTo>
                  <a:pt x="1556797" y="608504"/>
                </a:lnTo>
                <a:lnTo>
                  <a:pt x="1556797" y="566324"/>
                </a:lnTo>
                <a:cubicBezTo>
                  <a:pt x="1544057" y="556761"/>
                  <a:pt x="1527902" y="549163"/>
                  <a:pt x="1501241" y="549163"/>
                </a:cubicBezTo>
                <a:close/>
                <a:moveTo>
                  <a:pt x="1313428" y="548639"/>
                </a:moveTo>
                <a:cubicBezTo>
                  <a:pt x="1248547" y="546543"/>
                  <a:pt x="1203235" y="599072"/>
                  <a:pt x="1204417" y="661426"/>
                </a:cubicBezTo>
                <a:cubicBezTo>
                  <a:pt x="1197194" y="778535"/>
                  <a:pt x="1360446" y="814821"/>
                  <a:pt x="1403262" y="712383"/>
                </a:cubicBezTo>
                <a:lnTo>
                  <a:pt x="1399060" y="710287"/>
                </a:lnTo>
                <a:cubicBezTo>
                  <a:pt x="1349677" y="787050"/>
                  <a:pt x="1241061" y="734390"/>
                  <a:pt x="1251830" y="646361"/>
                </a:cubicBezTo>
                <a:lnTo>
                  <a:pt x="1410486" y="648195"/>
                </a:lnTo>
                <a:cubicBezTo>
                  <a:pt x="1393806" y="570122"/>
                  <a:pt x="1366488" y="552962"/>
                  <a:pt x="1313428" y="548639"/>
                </a:cubicBezTo>
                <a:close/>
                <a:moveTo>
                  <a:pt x="1647157" y="513270"/>
                </a:moveTo>
                <a:cubicBezTo>
                  <a:pt x="1629032" y="536849"/>
                  <a:pt x="1607493" y="555975"/>
                  <a:pt x="1579124" y="570777"/>
                </a:cubicBezTo>
                <a:lnTo>
                  <a:pt x="1579124" y="574183"/>
                </a:lnTo>
                <a:lnTo>
                  <a:pt x="1606574" y="574183"/>
                </a:lnTo>
                <a:lnTo>
                  <a:pt x="1606574" y="721946"/>
                </a:lnTo>
                <a:cubicBezTo>
                  <a:pt x="1604341" y="786919"/>
                  <a:pt x="1683406" y="781942"/>
                  <a:pt x="1711906" y="740023"/>
                </a:cubicBezTo>
                <a:lnTo>
                  <a:pt x="1708886" y="737010"/>
                </a:lnTo>
                <a:cubicBezTo>
                  <a:pt x="1688397" y="755742"/>
                  <a:pt x="1648339" y="758755"/>
                  <a:pt x="1651228" y="718671"/>
                </a:cubicBezTo>
                <a:cubicBezTo>
                  <a:pt x="1651228" y="718671"/>
                  <a:pt x="1651228" y="573790"/>
                  <a:pt x="1651228" y="573790"/>
                </a:cubicBezTo>
                <a:lnTo>
                  <a:pt x="1704420" y="573790"/>
                </a:lnTo>
                <a:lnTo>
                  <a:pt x="1709148" y="555844"/>
                </a:lnTo>
                <a:lnTo>
                  <a:pt x="1650440" y="555844"/>
                </a:lnTo>
                <a:lnTo>
                  <a:pt x="1650440" y="513270"/>
                </a:lnTo>
                <a:close/>
                <a:moveTo>
                  <a:pt x="1924673" y="508030"/>
                </a:moveTo>
                <a:lnTo>
                  <a:pt x="1923097" y="532788"/>
                </a:lnTo>
                <a:lnTo>
                  <a:pt x="1979310" y="590819"/>
                </a:lnTo>
                <a:cubicBezTo>
                  <a:pt x="1984038" y="586889"/>
                  <a:pt x="1992181" y="578636"/>
                  <a:pt x="1994282" y="575100"/>
                </a:cubicBezTo>
                <a:close/>
                <a:moveTo>
                  <a:pt x="1909307" y="508030"/>
                </a:moveTo>
                <a:lnTo>
                  <a:pt x="1839698" y="575100"/>
                </a:lnTo>
                <a:cubicBezTo>
                  <a:pt x="1841931" y="578636"/>
                  <a:pt x="1849942" y="586889"/>
                  <a:pt x="1854670" y="590819"/>
                </a:cubicBezTo>
                <a:lnTo>
                  <a:pt x="1911145" y="532788"/>
                </a:lnTo>
                <a:lnTo>
                  <a:pt x="1909569" y="508030"/>
                </a:lnTo>
                <a:close/>
                <a:moveTo>
                  <a:pt x="493488" y="501481"/>
                </a:moveTo>
                <a:lnTo>
                  <a:pt x="556004" y="644528"/>
                </a:lnTo>
                <a:lnTo>
                  <a:pt x="432153" y="644528"/>
                </a:lnTo>
                <a:close/>
                <a:moveTo>
                  <a:pt x="1928220" y="461527"/>
                </a:moveTo>
                <a:lnTo>
                  <a:pt x="1926512" y="491132"/>
                </a:lnTo>
                <a:lnTo>
                  <a:pt x="1999535" y="566454"/>
                </a:lnTo>
                <a:cubicBezTo>
                  <a:pt x="2010436" y="515628"/>
                  <a:pt x="1950678" y="491394"/>
                  <a:pt x="1928220" y="461527"/>
                </a:cubicBezTo>
                <a:close/>
                <a:moveTo>
                  <a:pt x="1927957" y="461396"/>
                </a:moveTo>
                <a:lnTo>
                  <a:pt x="1928088" y="461527"/>
                </a:lnTo>
                <a:lnTo>
                  <a:pt x="1928220" y="461396"/>
                </a:lnTo>
                <a:close/>
                <a:moveTo>
                  <a:pt x="1907599" y="461396"/>
                </a:moveTo>
                <a:cubicBezTo>
                  <a:pt x="1884747" y="491263"/>
                  <a:pt x="1825382" y="514318"/>
                  <a:pt x="1836415" y="565537"/>
                </a:cubicBezTo>
                <a:lnTo>
                  <a:pt x="1909569" y="491001"/>
                </a:lnTo>
                <a:close/>
                <a:moveTo>
                  <a:pt x="816841" y="450261"/>
                </a:moveTo>
                <a:lnTo>
                  <a:pt x="816841" y="456156"/>
                </a:lnTo>
                <a:cubicBezTo>
                  <a:pt x="833258" y="455632"/>
                  <a:pt x="839300" y="462706"/>
                  <a:pt x="848231" y="487071"/>
                </a:cubicBezTo>
                <a:lnTo>
                  <a:pt x="847968" y="487071"/>
                </a:lnTo>
                <a:lnTo>
                  <a:pt x="953038" y="771068"/>
                </a:lnTo>
                <a:lnTo>
                  <a:pt x="959342" y="771068"/>
                </a:lnTo>
                <a:lnTo>
                  <a:pt x="1038539" y="538421"/>
                </a:lnTo>
                <a:lnTo>
                  <a:pt x="1123909" y="771068"/>
                </a:lnTo>
                <a:lnTo>
                  <a:pt x="1130607" y="771068"/>
                </a:lnTo>
                <a:cubicBezTo>
                  <a:pt x="1146761" y="750764"/>
                  <a:pt x="1222543" y="441746"/>
                  <a:pt x="1260237" y="456156"/>
                </a:cubicBezTo>
                <a:lnTo>
                  <a:pt x="1260237" y="450261"/>
                </a:lnTo>
                <a:lnTo>
                  <a:pt x="1202711" y="450261"/>
                </a:lnTo>
                <a:lnTo>
                  <a:pt x="1202711" y="456156"/>
                </a:lnTo>
                <a:cubicBezTo>
                  <a:pt x="1222937" y="453143"/>
                  <a:pt x="1226089" y="468469"/>
                  <a:pt x="1219259" y="484844"/>
                </a:cubicBezTo>
                <a:cubicBezTo>
                  <a:pt x="1219259" y="484844"/>
                  <a:pt x="1146499" y="700986"/>
                  <a:pt x="1146499" y="700986"/>
                </a:cubicBezTo>
                <a:lnTo>
                  <a:pt x="1069929" y="485630"/>
                </a:lnTo>
                <a:cubicBezTo>
                  <a:pt x="1062574" y="469124"/>
                  <a:pt x="1066251" y="452881"/>
                  <a:pt x="1086477" y="456156"/>
                </a:cubicBezTo>
                <a:lnTo>
                  <a:pt x="1086477" y="450261"/>
                </a:lnTo>
                <a:lnTo>
                  <a:pt x="988237" y="450261"/>
                </a:lnTo>
                <a:lnTo>
                  <a:pt x="988237" y="456156"/>
                </a:lnTo>
                <a:cubicBezTo>
                  <a:pt x="1014635" y="450261"/>
                  <a:pt x="1023435" y="502659"/>
                  <a:pt x="1032760" y="522832"/>
                </a:cubicBezTo>
                <a:lnTo>
                  <a:pt x="974709" y="699152"/>
                </a:lnTo>
                <a:lnTo>
                  <a:pt x="898927" y="485630"/>
                </a:lnTo>
                <a:cubicBezTo>
                  <a:pt x="891572" y="468862"/>
                  <a:pt x="894987" y="453012"/>
                  <a:pt x="915476" y="456156"/>
                </a:cubicBezTo>
                <a:lnTo>
                  <a:pt x="915476" y="450261"/>
                </a:lnTo>
                <a:close/>
                <a:moveTo>
                  <a:pt x="509905" y="441878"/>
                </a:moveTo>
                <a:cubicBezTo>
                  <a:pt x="491649" y="462706"/>
                  <a:pt x="388418" y="773296"/>
                  <a:pt x="352431" y="761113"/>
                </a:cubicBezTo>
                <a:lnTo>
                  <a:pt x="352431" y="767008"/>
                </a:lnTo>
                <a:lnTo>
                  <a:pt x="409432" y="767008"/>
                </a:lnTo>
                <a:lnTo>
                  <a:pt x="409432" y="761113"/>
                </a:lnTo>
                <a:cubicBezTo>
                  <a:pt x="389600" y="763995"/>
                  <a:pt x="385922" y="749193"/>
                  <a:pt x="394196" y="732818"/>
                </a:cubicBezTo>
                <a:cubicBezTo>
                  <a:pt x="394196" y="732818"/>
                  <a:pt x="428082" y="653959"/>
                  <a:pt x="428082" y="653959"/>
                </a:cubicBezTo>
                <a:lnTo>
                  <a:pt x="559944" y="653959"/>
                </a:lnTo>
                <a:cubicBezTo>
                  <a:pt x="561915" y="671906"/>
                  <a:pt x="629553" y="769235"/>
                  <a:pt x="577938" y="761244"/>
                </a:cubicBezTo>
                <a:lnTo>
                  <a:pt x="577938" y="767139"/>
                </a:lnTo>
                <a:lnTo>
                  <a:pt x="676572" y="767139"/>
                </a:lnTo>
                <a:lnTo>
                  <a:pt x="676572" y="761244"/>
                </a:lnTo>
                <a:cubicBezTo>
                  <a:pt x="642819" y="770938"/>
                  <a:pt x="534465" y="462051"/>
                  <a:pt x="516603" y="441878"/>
                </a:cubicBezTo>
                <a:close/>
                <a:moveTo>
                  <a:pt x="2025278" y="362232"/>
                </a:moveTo>
                <a:cubicBezTo>
                  <a:pt x="1993101" y="360660"/>
                  <a:pt x="1936100" y="435851"/>
                  <a:pt x="1934918" y="434542"/>
                </a:cubicBezTo>
                <a:lnTo>
                  <a:pt x="2088845" y="443580"/>
                </a:lnTo>
                <a:lnTo>
                  <a:pt x="1934918" y="454846"/>
                </a:lnTo>
                <a:cubicBezTo>
                  <a:pt x="2029087" y="561476"/>
                  <a:pt x="2027905" y="542481"/>
                  <a:pt x="2120235" y="452357"/>
                </a:cubicBezTo>
                <a:lnTo>
                  <a:pt x="2120235" y="436637"/>
                </a:lnTo>
                <a:cubicBezTo>
                  <a:pt x="2094230" y="416464"/>
                  <a:pt x="2066387" y="364197"/>
                  <a:pt x="2025278" y="362232"/>
                </a:cubicBezTo>
                <a:close/>
                <a:moveTo>
                  <a:pt x="1808309" y="360922"/>
                </a:moveTo>
                <a:cubicBezTo>
                  <a:pt x="1775737" y="361970"/>
                  <a:pt x="1710856" y="447903"/>
                  <a:pt x="1706916" y="444104"/>
                </a:cubicBezTo>
                <a:lnTo>
                  <a:pt x="1706916" y="444366"/>
                </a:lnTo>
                <a:cubicBezTo>
                  <a:pt x="1801611" y="545363"/>
                  <a:pt x="1810673" y="557284"/>
                  <a:pt x="1900245" y="454584"/>
                </a:cubicBezTo>
                <a:lnTo>
                  <a:pt x="1746186" y="443842"/>
                </a:lnTo>
                <a:lnTo>
                  <a:pt x="1900245" y="434148"/>
                </a:lnTo>
                <a:cubicBezTo>
                  <a:pt x="1875554" y="414368"/>
                  <a:pt x="1848235" y="361970"/>
                  <a:pt x="1808309" y="360922"/>
                </a:cubicBezTo>
                <a:close/>
                <a:moveTo>
                  <a:pt x="1917450" y="233202"/>
                </a:moveTo>
                <a:cubicBezTo>
                  <a:pt x="1819341" y="325685"/>
                  <a:pt x="1801479" y="334854"/>
                  <a:pt x="1907206" y="426027"/>
                </a:cubicBezTo>
                <a:lnTo>
                  <a:pt x="1917713" y="272762"/>
                </a:lnTo>
                <a:lnTo>
                  <a:pt x="1927563" y="426027"/>
                </a:lnTo>
                <a:cubicBezTo>
                  <a:pt x="2052990" y="319528"/>
                  <a:pt x="1994545" y="322803"/>
                  <a:pt x="1917450" y="233202"/>
                </a:cubicBezTo>
                <a:close/>
                <a:moveTo>
                  <a:pt x="0" y="0"/>
                </a:moveTo>
                <a:lnTo>
                  <a:pt x="5972175" y="0"/>
                </a:lnTo>
                <a:lnTo>
                  <a:pt x="5972175" y="1158456"/>
                </a:lnTo>
                <a:lnTo>
                  <a:pt x="0" y="1158456"/>
                </a:lnTo>
                <a:close/>
              </a:path>
            </a:pathLst>
          </a:custGeom>
          <a:solidFill>
            <a:srgbClr val="104133">
              <a:alpha val="90000"/>
            </a:srgbClr>
          </a:solidFill>
        </p:spPr>
        <p:txBody>
          <a:bodyPr lIns="274320" tIns="1097280" anchor="ctr">
            <a:noAutofit/>
          </a:bodyPr>
          <a:lstStyle>
            <a:lvl1pPr marL="0" indent="0">
              <a:lnSpc>
                <a:spcPts val="4500"/>
              </a:lnSpc>
              <a:spcBef>
                <a:spcPts val="0"/>
              </a:spcBef>
              <a:buNone/>
              <a:defRPr sz="4300">
                <a:solidFill>
                  <a:schemeClr val="bg2"/>
                </a:solidFill>
                <a:latin typeface="Sitka Display" pitchFamily="2" charset="0"/>
              </a:defRPr>
            </a:lvl1pPr>
            <a:lvl2pPr marL="457200" indent="0">
              <a:buNone/>
              <a:defRPr>
                <a:latin typeface="Sitka Display" pitchFamily="2" charset="0"/>
              </a:defRPr>
            </a:lvl2pPr>
            <a:lvl3pPr>
              <a:defRPr>
                <a:latin typeface="Sitka Display" pitchFamily="2" charset="0"/>
              </a:defRPr>
            </a:lvl3pPr>
            <a:lvl4pPr>
              <a:defRPr>
                <a:latin typeface="Sitka Display" pitchFamily="2" charset="0"/>
              </a:defRPr>
            </a:lvl4pPr>
            <a:lvl5pPr>
              <a:defRPr>
                <a:latin typeface="Sitka Display" pitchFamily="2" charset="0"/>
              </a:defRPr>
            </a:lvl5pPr>
          </a:lstStyle>
          <a:p>
            <a:pPr lvl="0"/>
            <a:r>
              <a:rPr lang="en-US"/>
              <a:t>Click to edit Master text styles</a:t>
            </a:r>
          </a:p>
        </p:txBody>
      </p:sp>
      <p:sp>
        <p:nvSpPr>
          <p:cNvPr id="44" name="Subtitle 2"/>
          <p:cNvSpPr>
            <a:spLocks noGrp="1"/>
          </p:cNvSpPr>
          <p:nvPr>
            <p:ph type="subTitle" idx="1"/>
          </p:nvPr>
        </p:nvSpPr>
        <p:spPr>
          <a:xfrm>
            <a:off x="762000" y="4800601"/>
            <a:ext cx="4572000" cy="990600"/>
          </a:xfrm>
        </p:spPr>
        <p:txBody>
          <a:bodyPr>
            <a:normAutofit/>
          </a:bodyPr>
          <a:lstStyle>
            <a:lvl1pPr marL="0" indent="0" algn="l">
              <a:buNone/>
              <a:defRPr sz="1600" b="0" i="0">
                <a:solidFill>
                  <a:schemeClr val="bg2"/>
                </a:solidFill>
                <a:latin typeface="Trade Gothic Next Light" panose="020B0403040303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593959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ection Break">
    <p:spTree>
      <p:nvGrpSpPr>
        <p:cNvPr id="1" name=""/>
        <p:cNvGrpSpPr/>
        <p:nvPr/>
      </p:nvGrpSpPr>
      <p:grpSpPr>
        <a:xfrm>
          <a:off x="0" y="0"/>
          <a:ext cx="0" cy="0"/>
          <a:chOff x="0" y="0"/>
          <a:chExt cx="0" cy="0"/>
        </a:xfrm>
      </p:grpSpPr>
      <p:sp>
        <p:nvSpPr>
          <p:cNvPr id="64" name="object 4">
            <a:extLst>
              <a:ext uri="{FF2B5EF4-FFF2-40B4-BE49-F238E27FC236}">
                <a16:creationId xmlns:a16="http://schemas.microsoft.com/office/drawing/2014/main" id="{5D438436-6413-467A-B129-D59BE174DE4E}"/>
              </a:ext>
            </a:extLst>
          </p:cNvPr>
          <p:cNvSpPr>
            <a:spLocks/>
          </p:cNvSpPr>
          <p:nvPr userDrawn="1"/>
        </p:nvSpPr>
        <p:spPr bwMode="auto">
          <a:xfrm>
            <a:off x="0" y="15875"/>
            <a:ext cx="2049463" cy="6232525"/>
          </a:xfrm>
          <a:custGeom>
            <a:avLst/>
            <a:gdLst>
              <a:gd name="T0" fmla="*/ 0 w 8099425"/>
              <a:gd name="T1" fmla="*/ 6231864 h 6231890"/>
              <a:gd name="T2" fmla="*/ 8099285 w 8099425"/>
              <a:gd name="T3" fmla="*/ 6231864 h 6231890"/>
              <a:gd name="T4" fmla="*/ 8099285 w 8099425"/>
              <a:gd name="T5" fmla="*/ 0 h 6231890"/>
              <a:gd name="T6" fmla="*/ 0 w 8099425"/>
              <a:gd name="T7" fmla="*/ 0 h 6231890"/>
              <a:gd name="T8" fmla="*/ 0 w 8099425"/>
              <a:gd name="T9" fmla="*/ 6231864 h 6231890"/>
            </a:gdLst>
            <a:ahLst/>
            <a:cxnLst>
              <a:cxn ang="0">
                <a:pos x="T0" y="T1"/>
              </a:cxn>
              <a:cxn ang="0">
                <a:pos x="T2" y="T3"/>
              </a:cxn>
              <a:cxn ang="0">
                <a:pos x="T4" y="T5"/>
              </a:cxn>
              <a:cxn ang="0">
                <a:pos x="T6" y="T7"/>
              </a:cxn>
              <a:cxn ang="0">
                <a:pos x="T8" y="T9"/>
              </a:cxn>
            </a:cxnLst>
            <a:rect l="0" t="0" r="r" b="b"/>
            <a:pathLst>
              <a:path w="8099425" h="6231890">
                <a:moveTo>
                  <a:pt x="0" y="6231864"/>
                </a:moveTo>
                <a:lnTo>
                  <a:pt x="8099285" y="6231864"/>
                </a:lnTo>
                <a:lnTo>
                  <a:pt x="8099285" y="0"/>
                </a:lnTo>
                <a:lnTo>
                  <a:pt x="0" y="0"/>
                </a:lnTo>
                <a:lnTo>
                  <a:pt x="0" y="6231864"/>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6" name="object 4">
            <a:extLst>
              <a:ext uri="{FF2B5EF4-FFF2-40B4-BE49-F238E27FC236}">
                <a16:creationId xmlns:a16="http://schemas.microsoft.com/office/drawing/2014/main" id="{344436EA-3545-4437-A65B-A7A2B52724DB}"/>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0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69" name="object 6">
            <a:extLst>
              <a:ext uri="{FF2B5EF4-FFF2-40B4-BE49-F238E27FC236}">
                <a16:creationId xmlns:a16="http://schemas.microsoft.com/office/drawing/2014/main" id="{8D4437A8-7B7C-4152-88DD-91735F42B09B}"/>
              </a:ext>
            </a:extLst>
          </p:cNvPr>
          <p:cNvSpPr>
            <a:spLocks/>
          </p:cNvSpPr>
          <p:nvPr userDrawn="1"/>
        </p:nvSpPr>
        <p:spPr bwMode="auto">
          <a:xfrm>
            <a:off x="179388" y="60960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 name="Text Placeholder 12">
            <a:extLst>
              <a:ext uri="{FF2B5EF4-FFF2-40B4-BE49-F238E27FC236}">
                <a16:creationId xmlns:a16="http://schemas.microsoft.com/office/drawing/2014/main" id="{FD88E8F4-DCE2-4D4E-A144-9BE93AC90B75}"/>
              </a:ext>
            </a:extLst>
          </p:cNvPr>
          <p:cNvSpPr>
            <a:spLocks noGrp="1"/>
          </p:cNvSpPr>
          <p:nvPr>
            <p:ph type="body" sz="quarter" idx="20"/>
          </p:nvPr>
        </p:nvSpPr>
        <p:spPr>
          <a:xfrm>
            <a:off x="179127" y="1746825"/>
            <a:ext cx="1725873" cy="4215907"/>
          </a:xfrm>
        </p:spPr>
        <p:txBody>
          <a:bodyPr>
            <a:noAutofit/>
          </a:bodyPr>
          <a:lstStyle>
            <a:lvl1pPr marL="0" indent="0">
              <a:lnSpc>
                <a:spcPct val="150000"/>
              </a:lnSpc>
              <a:buNone/>
              <a:defRPr sz="9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71" name="Slide Number Placeholder 5">
            <a:extLst>
              <a:ext uri="{FF2B5EF4-FFF2-40B4-BE49-F238E27FC236}">
                <a16:creationId xmlns:a16="http://schemas.microsoft.com/office/drawing/2014/main" id="{54D7D1F4-91B1-4620-B8B9-C3AD0912614F}"/>
              </a:ext>
            </a:extLst>
          </p:cNvPr>
          <p:cNvSpPr txBox="1">
            <a:spLocks noChangeArrowheads="1"/>
          </p:cNvSpPr>
          <p:nvPr userDrawn="1"/>
        </p:nvSpPr>
        <p:spPr bwMode="auto">
          <a:xfrm>
            <a:off x="196850" y="6356350"/>
            <a:ext cx="565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sz="1000" b="0" i="0" kern="1200">
                <a:solidFill>
                  <a:schemeClr val="bg1"/>
                </a:solidFill>
                <a:latin typeface="Trade Gothic Next Light" panose="020B04030403030200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95633A1-9FC7-9A46-B1F8-AD562939C1B8}" type="slidenum">
              <a:rPr lang="en-US" altLang="en-US" smtClean="0"/>
              <a:pPr/>
              <a:t>‹#›</a:t>
            </a:fld>
            <a:endParaRPr lang="en-US" altLang="en-US" dirty="0"/>
          </a:p>
        </p:txBody>
      </p:sp>
      <p:sp>
        <p:nvSpPr>
          <p:cNvPr id="72" name="object 6">
            <a:extLst>
              <a:ext uri="{FF2B5EF4-FFF2-40B4-BE49-F238E27FC236}">
                <a16:creationId xmlns:a16="http://schemas.microsoft.com/office/drawing/2014/main" id="{88770B1B-7072-4777-98E3-291016426DB2}"/>
              </a:ext>
            </a:extLst>
          </p:cNvPr>
          <p:cNvSpPr>
            <a:spLocks/>
          </p:cNvSpPr>
          <p:nvPr userDrawn="1"/>
        </p:nvSpPr>
        <p:spPr bwMode="auto">
          <a:xfrm>
            <a:off x="179388" y="65405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 name="Text Placeholder 20">
            <a:extLst>
              <a:ext uri="{FF2B5EF4-FFF2-40B4-BE49-F238E27FC236}">
                <a16:creationId xmlns:a16="http://schemas.microsoft.com/office/drawing/2014/main" id="{E0CFBC6C-C4EE-43CB-8E81-C90211F4356F}"/>
              </a:ext>
            </a:extLst>
          </p:cNvPr>
          <p:cNvSpPr>
            <a:spLocks noGrp="1"/>
          </p:cNvSpPr>
          <p:nvPr>
            <p:ph type="body" sz="quarter" idx="23"/>
          </p:nvPr>
        </p:nvSpPr>
        <p:spPr>
          <a:xfrm>
            <a:off x="369122" y="609600"/>
            <a:ext cx="1535874" cy="869019"/>
          </a:xfrm>
        </p:spPr>
        <p:txBody>
          <a:bodyPr anchor="t">
            <a:noAutofit/>
          </a:bodyPr>
          <a:lstStyle>
            <a:lvl1pPr marL="0" indent="0">
              <a:buNone/>
              <a:defRPr sz="1800" b="0" i="0">
                <a:solidFill>
                  <a:srgbClr val="5D5D5E"/>
                </a:solidFill>
                <a:latin typeface="Trade Gothic Next Light" panose="020B0403040303020004" pitchFamily="34" charset="0"/>
              </a:defRPr>
            </a:lvl1pPr>
          </a:lstStyle>
          <a:p>
            <a:pPr lvl="0"/>
            <a:r>
              <a:rPr lang="en-US" dirty="0"/>
              <a:t>Click to edit Master text styles</a:t>
            </a:r>
          </a:p>
        </p:txBody>
      </p:sp>
      <p:sp>
        <p:nvSpPr>
          <p:cNvPr id="75" name="Date Placeholder 2">
            <a:extLst>
              <a:ext uri="{FF2B5EF4-FFF2-40B4-BE49-F238E27FC236}">
                <a16:creationId xmlns:a16="http://schemas.microsoft.com/office/drawing/2014/main" id="{CA6D3E21-A72E-49CC-AEC4-AF32E96C5075}"/>
              </a:ext>
            </a:extLst>
          </p:cNvPr>
          <p:cNvSpPr>
            <a:spLocks noGrp="1"/>
          </p:cNvSpPr>
          <p:nvPr>
            <p:ph type="dt" sz="half" idx="10"/>
          </p:nvPr>
        </p:nvSpPr>
        <p:spPr>
          <a:xfrm>
            <a:off x="838200" y="6356350"/>
            <a:ext cx="2743200" cy="365125"/>
          </a:xfrm>
        </p:spPr>
        <p:txBody>
          <a:bodyPr/>
          <a:lstStyle/>
          <a:p>
            <a:endParaRPr lang="en-US" altLang="en-US"/>
          </a:p>
        </p:txBody>
      </p:sp>
      <p:sp>
        <p:nvSpPr>
          <p:cNvPr id="76" name="Footer Placeholder 3">
            <a:extLst>
              <a:ext uri="{FF2B5EF4-FFF2-40B4-BE49-F238E27FC236}">
                <a16:creationId xmlns:a16="http://schemas.microsoft.com/office/drawing/2014/main" id="{C2D77779-3632-446C-AC2B-EBF813F2DECC}"/>
              </a:ext>
            </a:extLst>
          </p:cNvPr>
          <p:cNvSpPr>
            <a:spLocks noGrp="1"/>
          </p:cNvSpPr>
          <p:nvPr>
            <p:ph type="ftr" sz="quarter" idx="11"/>
          </p:nvPr>
        </p:nvSpPr>
        <p:spPr>
          <a:xfrm>
            <a:off x="4038600" y="6356350"/>
            <a:ext cx="4114800" cy="365125"/>
          </a:xfrm>
        </p:spPr>
        <p:txBody>
          <a:bodyPr/>
          <a:lstStyle/>
          <a:p>
            <a:endParaRPr lang="en-US" altLang="en-US"/>
          </a:p>
        </p:txBody>
      </p:sp>
      <p:sp>
        <p:nvSpPr>
          <p:cNvPr id="77" name="Slide Number Placeholder 4">
            <a:extLst>
              <a:ext uri="{FF2B5EF4-FFF2-40B4-BE49-F238E27FC236}">
                <a16:creationId xmlns:a16="http://schemas.microsoft.com/office/drawing/2014/main" id="{FE5E612C-D280-4EC8-A68B-A9136FF31F07}"/>
              </a:ext>
            </a:extLst>
          </p:cNvPr>
          <p:cNvSpPr txBox="1">
            <a:spLocks/>
          </p:cNvSpPr>
          <p:nvPr userDrawn="1"/>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b="0" i="0" kern="1200">
                <a:solidFill>
                  <a:srgbClr val="898989"/>
                </a:solidFill>
                <a:latin typeface="Trade Gothic Next Light" panose="020B04030403030200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5F7DD39-99CB-4C47-858C-C341E5151216}" type="slidenum">
              <a:rPr lang="en-US" altLang="en-US" smtClean="0"/>
              <a:pPr/>
              <a:t>‹#›</a:t>
            </a:fld>
            <a:endParaRPr lang="en-US" alt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2228424" y="0"/>
            <a:ext cx="9963576"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2228424" y="1701455"/>
            <a:ext cx="9159808"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624288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_50/50">
    <p:bg>
      <p:bgPr>
        <a:solidFill>
          <a:srgbClr val="133D33"/>
        </a:solidFill>
        <a:effectLst/>
      </p:bgPr>
    </p:bg>
    <p:spTree>
      <p:nvGrpSpPr>
        <p:cNvPr id="1" name=""/>
        <p:cNvGrpSpPr/>
        <p:nvPr/>
      </p:nvGrpSpPr>
      <p:grpSpPr>
        <a:xfrm>
          <a:off x="0" y="0"/>
          <a:ext cx="0" cy="0"/>
          <a:chOff x="0" y="0"/>
          <a:chExt cx="0" cy="0"/>
        </a:xfrm>
      </p:grpSpPr>
      <p:pic>
        <p:nvPicPr>
          <p:cNvPr id="14" name="object 3">
            <a:extLst>
              <a:ext uri="{FF2B5EF4-FFF2-40B4-BE49-F238E27FC236}">
                <a16:creationId xmlns:a16="http://schemas.microsoft.com/office/drawing/2014/main" id="{25509C2C-7537-4099-AF9A-361D0D536D1C}"/>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7773" y="-10224"/>
            <a:ext cx="6086148" cy="622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object 3" hidden="1">
            <a:extLst>
              <a:ext uri="{FF2B5EF4-FFF2-40B4-BE49-F238E27FC236}">
                <a16:creationId xmlns:a16="http://schemas.microsoft.com/office/drawing/2014/main" id="{CD379CD1-A9DF-990E-EA84-1FA16CEC08F9}"/>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C5EA3187-F591-CEE6-92CB-48E0E6AFAA3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0E22E0C9-55FD-FC60-3EBE-41B2A951196A}"/>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351999E6-FA9E-4585-CC07-5E9DD5BA28B1}"/>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ED855CBA-E20C-C063-2A3E-4C80A00FF19F}"/>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2886DF31-7C15-9B3B-E3C3-BCA17D60849C}"/>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9" name="Freeform 13">
            <a:extLst>
              <a:ext uri="{FF2B5EF4-FFF2-40B4-BE49-F238E27FC236}">
                <a16:creationId xmlns:a16="http://schemas.microsoft.com/office/drawing/2014/main" id="{DE9D83E5-7619-48F8-2615-5DFB3BDA42DB}"/>
              </a:ext>
            </a:extLst>
          </p:cNvPr>
          <p:cNvSpPr>
            <a:spLocks/>
          </p:cNvSpPr>
          <p:nvPr/>
        </p:nvSpPr>
        <p:spPr bwMode="auto">
          <a:xfrm rot="5400000">
            <a:off x="2690813" y="-2674938"/>
            <a:ext cx="6858000" cy="12188825"/>
          </a:xfrm>
          <a:custGeom>
            <a:avLst/>
            <a:gdLst>
              <a:gd name="T0" fmla="*/ 0 w 6858000"/>
              <a:gd name="T1" fmla="*/ 6122750 h 12188952"/>
              <a:gd name="T2" fmla="*/ 0 w 6858000"/>
              <a:gd name="T3" fmla="*/ 6116400 h 12188952"/>
              <a:gd name="T4" fmla="*/ 5939438 w 6858000"/>
              <a:gd name="T5" fmla="*/ 6116400 h 12188952"/>
              <a:gd name="T6" fmla="*/ 6207674 w 6858000"/>
              <a:gd name="T7" fmla="*/ 6100254 h 12188952"/>
              <a:gd name="T8" fmla="*/ 6227604 w 6858000"/>
              <a:gd name="T9" fmla="*/ 5841137 h 12188952"/>
              <a:gd name="T10" fmla="*/ 6227604 w 6858000"/>
              <a:gd name="T11" fmla="*/ 0 h 12188952"/>
              <a:gd name="T12" fmla="*/ 6233954 w 6858000"/>
              <a:gd name="T13" fmla="*/ 0 h 12188952"/>
              <a:gd name="T14" fmla="*/ 6233954 w 6858000"/>
              <a:gd name="T15" fmla="*/ 5834264 h 12188952"/>
              <a:gd name="T16" fmla="*/ 6254423 w 6858000"/>
              <a:gd name="T17" fmla="*/ 6100254 h 12188952"/>
              <a:gd name="T18" fmla="*/ 6521512 w 6858000"/>
              <a:gd name="T19" fmla="*/ 6116400 h 12188952"/>
              <a:gd name="T20" fmla="*/ 6858000 w 6858000"/>
              <a:gd name="T21" fmla="*/ 6116400 h 12188952"/>
              <a:gd name="T22" fmla="*/ 6858000 w 6858000"/>
              <a:gd name="T23" fmla="*/ 6122750 h 12188952"/>
              <a:gd name="T24" fmla="*/ 6479179 w 6858000"/>
              <a:gd name="T25" fmla="*/ 6122750 h 12188952"/>
              <a:gd name="T26" fmla="*/ 6254423 w 6858000"/>
              <a:gd name="T27" fmla="*/ 6136386 h 12188952"/>
              <a:gd name="T28" fmla="*/ 6233954 w 6858000"/>
              <a:gd name="T29" fmla="*/ 6402386 h 12188952"/>
              <a:gd name="T30" fmla="*/ 6233954 w 6858000"/>
              <a:gd name="T31" fmla="*/ 12188952 h 12188952"/>
              <a:gd name="T32" fmla="*/ 6227604 w 6858000"/>
              <a:gd name="T33" fmla="*/ 12188952 h 12188952"/>
              <a:gd name="T34" fmla="*/ 6227604 w 6858000"/>
              <a:gd name="T35" fmla="*/ 6395513 h 12188952"/>
              <a:gd name="T36" fmla="*/ 6207674 w 6858000"/>
              <a:gd name="T37" fmla="*/ 6136386 h 12188952"/>
              <a:gd name="T38" fmla="*/ 5981953 w 6858000"/>
              <a:gd name="T39" fmla="*/ 6122750 h 121889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58000" h="12188952">
                <a:moveTo>
                  <a:pt x="0" y="6122750"/>
                </a:moveTo>
                <a:lnTo>
                  <a:pt x="0" y="6116400"/>
                </a:lnTo>
                <a:lnTo>
                  <a:pt x="5939438" y="6116400"/>
                </a:lnTo>
                <a:lnTo>
                  <a:pt x="6207674" y="6100254"/>
                </a:lnTo>
                <a:lnTo>
                  <a:pt x="6227604" y="5841137"/>
                </a:lnTo>
                <a:lnTo>
                  <a:pt x="6227604" y="0"/>
                </a:lnTo>
                <a:lnTo>
                  <a:pt x="6233954" y="0"/>
                </a:lnTo>
                <a:lnTo>
                  <a:pt x="6233954" y="5834264"/>
                </a:lnTo>
                <a:lnTo>
                  <a:pt x="6254423" y="6100254"/>
                </a:lnTo>
                <a:lnTo>
                  <a:pt x="6521512" y="6116400"/>
                </a:lnTo>
                <a:lnTo>
                  <a:pt x="6858000" y="6116400"/>
                </a:lnTo>
                <a:lnTo>
                  <a:pt x="6858000" y="6122750"/>
                </a:lnTo>
                <a:lnTo>
                  <a:pt x="6479179" y="6122750"/>
                </a:lnTo>
                <a:lnTo>
                  <a:pt x="6254423" y="6136386"/>
                </a:lnTo>
                <a:lnTo>
                  <a:pt x="6233954" y="6402386"/>
                </a:lnTo>
                <a:lnTo>
                  <a:pt x="6233954" y="12188952"/>
                </a:lnTo>
                <a:lnTo>
                  <a:pt x="6227604" y="12188952"/>
                </a:lnTo>
                <a:lnTo>
                  <a:pt x="6227604" y="6395513"/>
                </a:lnTo>
                <a:lnTo>
                  <a:pt x="6207674" y="6136386"/>
                </a:lnTo>
                <a:lnTo>
                  <a:pt x="5981953" y="6122750"/>
                </a:lnTo>
                <a:lnTo>
                  <a:pt x="0" y="61227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6" name="Text Placeholder 55"/>
          <p:cNvSpPr>
            <a:spLocks noGrp="1"/>
          </p:cNvSpPr>
          <p:nvPr>
            <p:ph type="body" sz="quarter" idx="16"/>
          </p:nvPr>
        </p:nvSpPr>
        <p:spPr>
          <a:xfrm>
            <a:off x="600101" y="711067"/>
            <a:ext cx="4572000" cy="823011"/>
          </a:xfrm>
        </p:spPr>
        <p:txBody>
          <a:bodyPr anchor="ctr">
            <a:normAutofit/>
          </a:bodyPr>
          <a:lstStyle>
            <a:lvl1pPr marL="0" indent="0">
              <a:buNone/>
              <a:defRPr sz="40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5" name="Text Placeholder 24"/>
          <p:cNvSpPr>
            <a:spLocks noGrp="1"/>
          </p:cNvSpPr>
          <p:nvPr>
            <p:ph type="body" sz="quarter" idx="17"/>
          </p:nvPr>
        </p:nvSpPr>
        <p:spPr>
          <a:xfrm>
            <a:off x="622300" y="1752600"/>
            <a:ext cx="4787900" cy="4221498"/>
          </a:xfrm>
        </p:spPr>
        <p:txBody>
          <a:bodyPr/>
          <a:lstStyle>
            <a:lvl1pPr marL="0" indent="0">
              <a:lnSpc>
                <a:spcPts val="2600"/>
              </a:lnSpc>
              <a:buNone/>
              <a:defRPr sz="2200" b="0" i="0">
                <a:solidFill>
                  <a:schemeClr val="bg1"/>
                </a:solidFill>
                <a:latin typeface="Trade Gothic Next Light" panose="020B0403040303020004" pitchFamily="34" charset="0"/>
              </a:defRPr>
            </a:lvl1pPr>
            <a:lvl2pPr marL="22225" indent="0">
              <a:lnSpc>
                <a:spcPts val="2600"/>
              </a:lnSpc>
              <a:buNone/>
              <a:tabLst/>
              <a:defRPr sz="1600" b="0" i="0">
                <a:solidFill>
                  <a:schemeClr val="bg1"/>
                </a:solidFill>
                <a:latin typeface="Trade Gothic Next Light" panose="020B0403040303020004" pitchFamily="34" charset="0"/>
              </a:defRPr>
            </a:lvl2pPr>
            <a:lvl3pPr marL="266700" indent="-266700">
              <a:tabLst/>
              <a:defRPr sz="1600" b="0" i="0">
                <a:solidFill>
                  <a:schemeClr val="bg1"/>
                </a:solidFill>
                <a:latin typeface="Trade Gothic Next Light" panose="020B0403040303020004" pitchFamily="34" charset="0"/>
              </a:defRPr>
            </a:lvl3pPr>
            <a:lvl4pPr marL="520700" indent="-254000">
              <a:tabLst/>
              <a:defRPr sz="1400" b="0" i="0">
                <a:solidFill>
                  <a:schemeClr val="bg1"/>
                </a:solidFill>
                <a:latin typeface="Trade Gothic Next Light" panose="020B0403040303020004" pitchFamily="34" charset="0"/>
              </a:defRPr>
            </a:lvl4pPr>
            <a:lvl5pPr marL="266700" indent="-266700">
              <a:tabLst/>
              <a:defRPr sz="1400" b="0" i="0">
                <a:solidFill>
                  <a:schemeClr val="bg1"/>
                </a:solidFill>
                <a:latin typeface="Trade Gothic Next Light" panose="020B04030403030200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object 11">
            <a:extLst>
              <a:ext uri="{FF2B5EF4-FFF2-40B4-BE49-F238E27FC236}">
                <a16:creationId xmlns:a16="http://schemas.microsoft.com/office/drawing/2014/main" id="{DB296FAC-F2B7-339F-BEA5-71B0EFBB65FE}"/>
              </a:ext>
            </a:extLst>
          </p:cNvPr>
          <p:cNvSpPr txBox="1"/>
          <p:nvPr userDrawn="1"/>
        </p:nvSpPr>
        <p:spPr>
          <a:xfrm>
            <a:off x="10769600" y="6456363"/>
            <a:ext cx="1217613" cy="177800"/>
          </a:xfrm>
          <a:prstGeom prst="rect">
            <a:avLst/>
          </a:prstGeom>
        </p:spPr>
        <p:txBody>
          <a:bodyPr lIns="0" tIns="6985" rIns="0" bIns="0">
            <a:spAutoFit/>
          </a:bodyPr>
          <a:lstStyle/>
          <a:p>
            <a:pPr marL="12700" eaLnBrk="1" fontAlgn="auto" hangingPunct="1">
              <a:spcBef>
                <a:spcPts val="55"/>
              </a:spcBef>
              <a:spcAft>
                <a:spcPts val="0"/>
              </a:spcAft>
              <a:defRPr/>
            </a:pPr>
            <a:r>
              <a:rPr sz="1000" kern="0" dirty="0">
                <a:solidFill>
                  <a:srgbClr val="EDF1F1"/>
                </a:solidFill>
                <a:latin typeface="Trade Gothic Next"/>
                <a:cs typeface="Trade Gothic Next"/>
              </a:rPr>
              <a:t>AgWest</a:t>
            </a:r>
            <a:r>
              <a:rPr sz="1000" kern="0" spc="225" dirty="0">
                <a:solidFill>
                  <a:srgbClr val="EDF1F1"/>
                </a:solidFill>
                <a:latin typeface="Trade Gothic Next"/>
                <a:cs typeface="Trade Gothic Next"/>
              </a:rPr>
              <a:t> </a:t>
            </a:r>
            <a:r>
              <a:rPr sz="1000" kern="0" dirty="0">
                <a:solidFill>
                  <a:srgbClr val="EDF1F1"/>
                </a:solidFill>
                <a:latin typeface="Trade Gothic Next"/>
                <a:cs typeface="Trade Gothic Next"/>
              </a:rPr>
              <a:t>Farm</a:t>
            </a:r>
            <a:r>
              <a:rPr sz="1000" kern="0" spc="225" dirty="0">
                <a:solidFill>
                  <a:srgbClr val="EDF1F1"/>
                </a:solidFill>
                <a:latin typeface="Trade Gothic Next"/>
                <a:cs typeface="Trade Gothic Next"/>
              </a:rPr>
              <a:t> </a:t>
            </a:r>
            <a:r>
              <a:rPr sz="1000" kern="0" spc="40" dirty="0">
                <a:solidFill>
                  <a:srgbClr val="EDF1F1"/>
                </a:solidFill>
                <a:latin typeface="Trade Gothic Next"/>
                <a:cs typeface="Trade Gothic Next"/>
              </a:rPr>
              <a:t>Credit</a:t>
            </a:r>
            <a:endParaRPr sz="1000" kern="0" dirty="0">
              <a:solidFill>
                <a:sysClr val="windowText" lastClr="000000"/>
              </a:solidFill>
              <a:latin typeface="Trade Gothic Next"/>
              <a:cs typeface="Trade Gothic Next"/>
            </a:endParaRPr>
          </a:p>
        </p:txBody>
      </p:sp>
      <p:sp>
        <p:nvSpPr>
          <p:cNvPr id="10" name="Slide Number Placeholder 5">
            <a:extLst>
              <a:ext uri="{FF2B5EF4-FFF2-40B4-BE49-F238E27FC236}">
                <a16:creationId xmlns:a16="http://schemas.microsoft.com/office/drawing/2014/main" id="{4DC53629-EF8D-EDBA-78AA-6607D52D44C8}"/>
              </a:ext>
            </a:extLst>
          </p:cNvPr>
          <p:cNvSpPr>
            <a:spLocks noGrp="1" noChangeArrowheads="1"/>
          </p:cNvSpPr>
          <p:nvPr>
            <p:ph type="sldNum" sz="quarter" idx="22"/>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826745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_50/50">
    <p:bg>
      <p:bgPr>
        <a:solidFill>
          <a:srgbClr val="EDF1F2"/>
        </a:solidFill>
        <a:effectLst/>
      </p:bgPr>
    </p:bg>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1116F46E-CD52-4C03-8F1F-44F59D7D3289}"/>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05852" y="-10224"/>
            <a:ext cx="6086148" cy="624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4">
            <a:extLst>
              <a:ext uri="{FF2B5EF4-FFF2-40B4-BE49-F238E27FC236}">
                <a16:creationId xmlns:a16="http://schemas.microsoft.com/office/drawing/2014/main" id="{3B8E0F3D-2425-E6A6-0DE2-A57AC187538C}"/>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 name="Slide Number Placeholder 5">
            <a:extLst>
              <a:ext uri="{FF2B5EF4-FFF2-40B4-BE49-F238E27FC236}">
                <a16:creationId xmlns:a16="http://schemas.microsoft.com/office/drawing/2014/main" id="{77ABDBFE-81A6-D645-DBAD-376B928998E9}"/>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7" name="Text Placeholder 55">
            <a:extLst>
              <a:ext uri="{FF2B5EF4-FFF2-40B4-BE49-F238E27FC236}">
                <a16:creationId xmlns:a16="http://schemas.microsoft.com/office/drawing/2014/main" id="{D284C7B4-9B4E-C4BB-9B10-D25BF78C10DB}"/>
              </a:ext>
            </a:extLst>
          </p:cNvPr>
          <p:cNvSpPr>
            <a:spLocks noGrp="1"/>
          </p:cNvSpPr>
          <p:nvPr>
            <p:ph type="body" sz="quarter" idx="18"/>
          </p:nvPr>
        </p:nvSpPr>
        <p:spPr>
          <a:xfrm>
            <a:off x="381024" y="711067"/>
            <a:ext cx="4680999"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59D26E06-E6E8-A723-1E75-69C0AE83C5D6}"/>
              </a:ext>
            </a:extLst>
          </p:cNvPr>
          <p:cNvSpPr>
            <a:spLocks noGrp="1"/>
          </p:cNvSpPr>
          <p:nvPr>
            <p:ph type="body" sz="quarter" idx="20"/>
          </p:nvPr>
        </p:nvSpPr>
        <p:spPr>
          <a:xfrm>
            <a:off x="381000" y="1752599"/>
            <a:ext cx="5181600" cy="872937"/>
          </a:xfrm>
        </p:spPr>
        <p:txBody>
          <a:bodyPr>
            <a:noAutofit/>
          </a:bodyPr>
          <a:lstStyle>
            <a:lvl1pPr marL="0" indent="0">
              <a:buNone/>
              <a:defRPr sz="22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9" name="Text Placeholder 12">
            <a:extLst>
              <a:ext uri="{FF2B5EF4-FFF2-40B4-BE49-F238E27FC236}">
                <a16:creationId xmlns:a16="http://schemas.microsoft.com/office/drawing/2014/main" id="{A8476AE2-EFA5-DB79-156C-589190778BB5}"/>
              </a:ext>
            </a:extLst>
          </p:cNvPr>
          <p:cNvSpPr>
            <a:spLocks noGrp="1"/>
          </p:cNvSpPr>
          <p:nvPr>
            <p:ph type="body" sz="quarter" idx="22"/>
          </p:nvPr>
        </p:nvSpPr>
        <p:spPr>
          <a:xfrm>
            <a:off x="381000" y="2844056"/>
            <a:ext cx="5181600" cy="2870943"/>
          </a:xfrm>
        </p:spPr>
        <p:txBody>
          <a:bodyPr spcCol="274320">
            <a:noAutofit/>
          </a:bodyPr>
          <a:lstStyle>
            <a:lvl1pPr marL="0" indent="0">
              <a:buFont typeface="Arial" panose="020B0604020202020204" pitchFamily="34" charset="0"/>
              <a:buNone/>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Tree>
    <p:extLst>
      <p:ext uri="{BB962C8B-B14F-4D97-AF65-F5344CB8AC3E}">
        <p14:creationId xmlns:p14="http://schemas.microsoft.com/office/powerpoint/2010/main" val="2439623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ontent_Chart">
    <p:spTree>
      <p:nvGrpSpPr>
        <p:cNvPr id="1" name=""/>
        <p:cNvGrpSpPr/>
        <p:nvPr/>
      </p:nvGrpSpPr>
      <p:grpSpPr>
        <a:xfrm>
          <a:off x="0" y="0"/>
          <a:ext cx="0" cy="0"/>
          <a:chOff x="0" y="0"/>
          <a:chExt cx="0" cy="0"/>
        </a:xfrm>
      </p:grpSpPr>
      <p:pic>
        <p:nvPicPr>
          <p:cNvPr id="11" name="Picture Placeholder 9">
            <a:extLst>
              <a:ext uri="{FF2B5EF4-FFF2-40B4-BE49-F238E27FC236}">
                <a16:creationId xmlns:a16="http://schemas.microsoft.com/office/drawing/2014/main" id="{D3ADE47A-A3C7-44E1-95B7-3E10FDD3EA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97773" y="-10225"/>
            <a:ext cx="6086148" cy="624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ject 3">
            <a:extLst>
              <a:ext uri="{FF2B5EF4-FFF2-40B4-BE49-F238E27FC236}">
                <a16:creationId xmlns:a16="http://schemas.microsoft.com/office/drawing/2014/main" id="{289308A1-C2E2-A062-9708-EA2165155D7E}"/>
              </a:ext>
            </a:extLst>
          </p:cNvPr>
          <p:cNvSpPr>
            <a:spLocks/>
          </p:cNvSpPr>
          <p:nvPr/>
        </p:nvSpPr>
        <p:spPr bwMode="auto">
          <a:xfrm>
            <a:off x="0" y="0"/>
            <a:ext cx="6094228" cy="6232525"/>
          </a:xfrm>
          <a:custGeom>
            <a:avLst/>
            <a:gdLst>
              <a:gd name="T0" fmla="*/ 0 w 6390005"/>
              <a:gd name="T1" fmla="*/ 6231864 h 6231890"/>
              <a:gd name="T2" fmla="*/ 6389928 w 6390005"/>
              <a:gd name="T3" fmla="*/ 6231864 h 6231890"/>
              <a:gd name="T4" fmla="*/ 6389928 w 6390005"/>
              <a:gd name="T5" fmla="*/ 0 h 6231890"/>
              <a:gd name="T6" fmla="*/ 0 w 6390005"/>
              <a:gd name="T7" fmla="*/ 0 h 6231890"/>
              <a:gd name="T8" fmla="*/ 0 w 6390005"/>
              <a:gd name="T9" fmla="*/ 6231864 h 6231890"/>
            </a:gdLst>
            <a:ahLst/>
            <a:cxnLst>
              <a:cxn ang="0">
                <a:pos x="T0" y="T1"/>
              </a:cxn>
              <a:cxn ang="0">
                <a:pos x="T2" y="T3"/>
              </a:cxn>
              <a:cxn ang="0">
                <a:pos x="T4" y="T5"/>
              </a:cxn>
              <a:cxn ang="0">
                <a:pos x="T6" y="T7"/>
              </a:cxn>
              <a:cxn ang="0">
                <a:pos x="T8" y="T9"/>
              </a:cxn>
            </a:cxnLst>
            <a:rect l="0" t="0" r="r" b="b"/>
            <a:pathLst>
              <a:path w="6390005" h="6231890">
                <a:moveTo>
                  <a:pt x="0" y="6231864"/>
                </a:moveTo>
                <a:lnTo>
                  <a:pt x="6389928" y="6231864"/>
                </a:lnTo>
                <a:lnTo>
                  <a:pt x="6389928" y="0"/>
                </a:lnTo>
                <a:lnTo>
                  <a:pt x="0" y="0"/>
                </a:lnTo>
                <a:lnTo>
                  <a:pt x="0" y="6231864"/>
                </a:lnTo>
                <a:close/>
              </a:path>
            </a:pathLst>
          </a:custGeom>
          <a:solidFill>
            <a:srgbClr val="ECF1F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60A862A6-9D0D-9182-A6B1-22086818202E}"/>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Text Placeholder 55"/>
          <p:cNvSpPr>
            <a:spLocks noGrp="1"/>
          </p:cNvSpPr>
          <p:nvPr>
            <p:ph type="body" sz="quarter" idx="18"/>
          </p:nvPr>
        </p:nvSpPr>
        <p:spPr>
          <a:xfrm>
            <a:off x="381024" y="711067"/>
            <a:ext cx="4680999"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Text Placeholder 12"/>
          <p:cNvSpPr>
            <a:spLocks noGrp="1"/>
          </p:cNvSpPr>
          <p:nvPr>
            <p:ph type="body" sz="quarter" idx="20"/>
          </p:nvPr>
        </p:nvSpPr>
        <p:spPr>
          <a:xfrm>
            <a:off x="381000" y="1752599"/>
            <a:ext cx="4681024"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19" name="Text Placeholder 12"/>
          <p:cNvSpPr>
            <a:spLocks noGrp="1"/>
          </p:cNvSpPr>
          <p:nvPr>
            <p:ph type="body" sz="quarter" idx="21"/>
          </p:nvPr>
        </p:nvSpPr>
        <p:spPr>
          <a:xfrm>
            <a:off x="381000" y="3245889"/>
            <a:ext cx="4681024" cy="2295740"/>
          </a:xfrm>
        </p:spPr>
        <p:txBody>
          <a:bodyPr numCol="1"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23" name="Text Placeholder 12"/>
          <p:cNvSpPr>
            <a:spLocks noGrp="1"/>
          </p:cNvSpPr>
          <p:nvPr>
            <p:ph type="body" sz="quarter" idx="23"/>
          </p:nvPr>
        </p:nvSpPr>
        <p:spPr>
          <a:xfrm>
            <a:off x="381000" y="2855720"/>
            <a:ext cx="4681024" cy="335999"/>
          </a:xfrm>
        </p:spPr>
        <p:txBody>
          <a:bodyPr numCol="1" spcCol="274320" anchor="ctr">
            <a:noAutofit/>
          </a:bodyPr>
          <a:lstStyle>
            <a:lvl1pPr marL="0" indent="0">
              <a:buFont typeface="Arial" panose="020B0604020202020204" pitchFamily="34" charset="0"/>
              <a:buNone/>
              <a:tabLst/>
              <a:defRPr sz="2000" b="0">
                <a:solidFill>
                  <a:srgbClr val="133D33"/>
                </a:solidFill>
                <a:latin typeface="Sitka Display" pitchFamily="2"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5" name="Slide Number Placeholder 5">
            <a:extLst>
              <a:ext uri="{FF2B5EF4-FFF2-40B4-BE49-F238E27FC236}">
                <a16:creationId xmlns:a16="http://schemas.microsoft.com/office/drawing/2014/main" id="{0819F357-C606-8663-F0A1-4D87D4B33E80}"/>
              </a:ext>
            </a:extLst>
          </p:cNvPr>
          <p:cNvSpPr>
            <a:spLocks noGrp="1" noChangeArrowheads="1"/>
          </p:cNvSpPr>
          <p:nvPr>
            <p:ph type="sldNum" sz="quarter" idx="24"/>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260447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ontent_Chart">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9E928077-9D58-BA32-FDAB-382F860C1B84}"/>
              </a:ext>
            </a:extLst>
          </p:cNvPr>
          <p:cNvSpPr>
            <a:spLocks/>
          </p:cNvSpPr>
          <p:nvPr/>
        </p:nvSpPr>
        <p:spPr bwMode="auto">
          <a:xfrm>
            <a:off x="0" y="0"/>
            <a:ext cx="5791200" cy="6232525"/>
          </a:xfrm>
          <a:custGeom>
            <a:avLst/>
            <a:gdLst>
              <a:gd name="T0" fmla="*/ 0 w 6378575"/>
              <a:gd name="T1" fmla="*/ 6231864 h 6231890"/>
              <a:gd name="T2" fmla="*/ 6378346 w 6378575"/>
              <a:gd name="T3" fmla="*/ 6231864 h 6231890"/>
              <a:gd name="T4" fmla="*/ 6378346 w 6378575"/>
              <a:gd name="T5" fmla="*/ 0 h 6231890"/>
              <a:gd name="T6" fmla="*/ 0 w 6378575"/>
              <a:gd name="T7" fmla="*/ 0 h 6231890"/>
              <a:gd name="T8" fmla="*/ 0 w 6378575"/>
              <a:gd name="T9" fmla="*/ 6231864 h 6231890"/>
            </a:gdLst>
            <a:ahLst/>
            <a:cxnLst>
              <a:cxn ang="0">
                <a:pos x="T0" y="T1"/>
              </a:cxn>
              <a:cxn ang="0">
                <a:pos x="T2" y="T3"/>
              </a:cxn>
              <a:cxn ang="0">
                <a:pos x="T4" y="T5"/>
              </a:cxn>
              <a:cxn ang="0">
                <a:pos x="T6" y="T7"/>
              </a:cxn>
              <a:cxn ang="0">
                <a:pos x="T8" y="T9"/>
              </a:cxn>
            </a:cxnLst>
            <a:rect l="0" t="0" r="r" b="b"/>
            <a:pathLst>
              <a:path w="6378575" h="6231890">
                <a:moveTo>
                  <a:pt x="0" y="6231864"/>
                </a:moveTo>
                <a:lnTo>
                  <a:pt x="6378346" y="6231864"/>
                </a:lnTo>
                <a:lnTo>
                  <a:pt x="6378346" y="0"/>
                </a:lnTo>
                <a:lnTo>
                  <a:pt x="0" y="0"/>
                </a:lnTo>
                <a:lnTo>
                  <a:pt x="0" y="6231864"/>
                </a:lnTo>
                <a:close/>
              </a:path>
            </a:pathLst>
          </a:custGeom>
          <a:solidFill>
            <a:srgbClr val="EDF1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87916749-7B44-190F-8AF3-BEE19518B655}"/>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Slide Number Placeholder 5">
            <a:extLst>
              <a:ext uri="{FF2B5EF4-FFF2-40B4-BE49-F238E27FC236}">
                <a16:creationId xmlns:a16="http://schemas.microsoft.com/office/drawing/2014/main" id="{AF3BFA57-7093-46B1-D32E-9567597961C3}"/>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7" name="Text Placeholder 55">
            <a:extLst>
              <a:ext uri="{FF2B5EF4-FFF2-40B4-BE49-F238E27FC236}">
                <a16:creationId xmlns:a16="http://schemas.microsoft.com/office/drawing/2014/main" id="{E0A62571-659C-5B27-45BF-431DD4AB75BD}"/>
              </a:ext>
            </a:extLst>
          </p:cNvPr>
          <p:cNvSpPr>
            <a:spLocks noGrp="1"/>
          </p:cNvSpPr>
          <p:nvPr>
            <p:ph type="body" sz="quarter" idx="18"/>
          </p:nvPr>
        </p:nvSpPr>
        <p:spPr>
          <a:xfrm>
            <a:off x="381024" y="711067"/>
            <a:ext cx="4680999"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12">
            <a:extLst>
              <a:ext uri="{FF2B5EF4-FFF2-40B4-BE49-F238E27FC236}">
                <a16:creationId xmlns:a16="http://schemas.microsoft.com/office/drawing/2014/main" id="{8C0EA327-7804-889C-276E-576E1C71A4F5}"/>
              </a:ext>
            </a:extLst>
          </p:cNvPr>
          <p:cNvSpPr>
            <a:spLocks noGrp="1"/>
          </p:cNvSpPr>
          <p:nvPr>
            <p:ph type="body" sz="quarter" idx="20"/>
          </p:nvPr>
        </p:nvSpPr>
        <p:spPr>
          <a:xfrm>
            <a:off x="381000" y="1752599"/>
            <a:ext cx="4681024"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9" name="Text Placeholder 12">
            <a:extLst>
              <a:ext uri="{FF2B5EF4-FFF2-40B4-BE49-F238E27FC236}">
                <a16:creationId xmlns:a16="http://schemas.microsoft.com/office/drawing/2014/main" id="{46CCA103-B16E-04F2-5461-84CE192E2DA9}"/>
              </a:ext>
            </a:extLst>
          </p:cNvPr>
          <p:cNvSpPr>
            <a:spLocks noGrp="1"/>
          </p:cNvSpPr>
          <p:nvPr>
            <p:ph type="body" sz="quarter" idx="22"/>
          </p:nvPr>
        </p:nvSpPr>
        <p:spPr>
          <a:xfrm>
            <a:off x="381000" y="3245889"/>
            <a:ext cx="4681024" cy="2295740"/>
          </a:xfrm>
        </p:spPr>
        <p:txBody>
          <a:bodyPr numCol="2"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11" name="Chart Placeholder 21">
            <a:extLst>
              <a:ext uri="{FF2B5EF4-FFF2-40B4-BE49-F238E27FC236}">
                <a16:creationId xmlns:a16="http://schemas.microsoft.com/office/drawing/2014/main" id="{CF302C51-25CD-79DA-356D-7D182C7F59CC}"/>
              </a:ext>
            </a:extLst>
          </p:cNvPr>
          <p:cNvSpPr>
            <a:spLocks noGrp="1"/>
          </p:cNvSpPr>
          <p:nvPr>
            <p:ph type="chart" sz="quarter" idx="23"/>
          </p:nvPr>
        </p:nvSpPr>
        <p:spPr>
          <a:xfrm>
            <a:off x="6328352" y="474345"/>
            <a:ext cx="5283200" cy="5283200"/>
          </a:xfrm>
        </p:spPr>
        <p:txBody>
          <a:bodyPr rtlCol="0">
            <a:normAutofit/>
          </a:bodyPr>
          <a:lstStyle/>
          <a:p>
            <a:pPr lvl="0"/>
            <a:endParaRPr lang="en-US" noProof="0"/>
          </a:p>
        </p:txBody>
      </p:sp>
      <p:sp>
        <p:nvSpPr>
          <p:cNvPr id="12" name="Text Placeholder 12">
            <a:extLst>
              <a:ext uri="{FF2B5EF4-FFF2-40B4-BE49-F238E27FC236}">
                <a16:creationId xmlns:a16="http://schemas.microsoft.com/office/drawing/2014/main" id="{4D2A864A-A1A3-C106-3C18-CC6330FBF659}"/>
              </a:ext>
            </a:extLst>
          </p:cNvPr>
          <p:cNvSpPr>
            <a:spLocks noGrp="1"/>
          </p:cNvSpPr>
          <p:nvPr>
            <p:ph type="body" sz="quarter" idx="24"/>
          </p:nvPr>
        </p:nvSpPr>
        <p:spPr>
          <a:xfrm>
            <a:off x="381000" y="2855720"/>
            <a:ext cx="4681024" cy="335999"/>
          </a:xfrm>
        </p:spPr>
        <p:txBody>
          <a:bodyPr numCol="2" spcCol="274320" anchor="ctr">
            <a:noAutofit/>
          </a:bodyPr>
          <a:lstStyle>
            <a:lvl1pPr marL="0" indent="0">
              <a:buFont typeface="Arial" panose="020B0604020202020204" pitchFamily="34" charset="0"/>
              <a:buNone/>
              <a:tabLst/>
              <a:defRPr sz="2000" b="0">
                <a:solidFill>
                  <a:srgbClr val="133D33"/>
                </a:solidFill>
                <a:latin typeface="Sitka Display" pitchFamily="2"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Tree>
    <p:extLst>
      <p:ext uri="{BB962C8B-B14F-4D97-AF65-F5344CB8AC3E}">
        <p14:creationId xmlns:p14="http://schemas.microsoft.com/office/powerpoint/2010/main" val="3333763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ontent_Chart_Large">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27EAE49-9260-438A-C31E-0EC758ADBDFB}"/>
              </a:ext>
            </a:extLst>
          </p:cNvPr>
          <p:cNvSpPr>
            <a:spLocks/>
          </p:cNvSpPr>
          <p:nvPr/>
        </p:nvSpPr>
        <p:spPr bwMode="auto">
          <a:xfrm>
            <a:off x="0" y="0"/>
            <a:ext cx="4038600" cy="6232525"/>
          </a:xfrm>
          <a:custGeom>
            <a:avLst/>
            <a:gdLst>
              <a:gd name="T0" fmla="*/ 0 w 8099425"/>
              <a:gd name="T1" fmla="*/ 6231864 h 6231890"/>
              <a:gd name="T2" fmla="*/ 8099285 w 8099425"/>
              <a:gd name="T3" fmla="*/ 6231864 h 6231890"/>
              <a:gd name="T4" fmla="*/ 8099285 w 8099425"/>
              <a:gd name="T5" fmla="*/ 0 h 6231890"/>
              <a:gd name="T6" fmla="*/ 0 w 8099425"/>
              <a:gd name="T7" fmla="*/ 0 h 6231890"/>
              <a:gd name="T8" fmla="*/ 0 w 8099425"/>
              <a:gd name="T9" fmla="*/ 6231864 h 6231890"/>
            </a:gdLst>
            <a:ahLst/>
            <a:cxnLst>
              <a:cxn ang="0">
                <a:pos x="T0" y="T1"/>
              </a:cxn>
              <a:cxn ang="0">
                <a:pos x="T2" y="T3"/>
              </a:cxn>
              <a:cxn ang="0">
                <a:pos x="T4" y="T5"/>
              </a:cxn>
              <a:cxn ang="0">
                <a:pos x="T6" y="T7"/>
              </a:cxn>
              <a:cxn ang="0">
                <a:pos x="T8" y="T9"/>
              </a:cxn>
            </a:cxnLst>
            <a:rect l="0" t="0" r="r" b="b"/>
            <a:pathLst>
              <a:path w="8099425" h="6231890">
                <a:moveTo>
                  <a:pt x="0" y="6231864"/>
                </a:moveTo>
                <a:lnTo>
                  <a:pt x="8099285" y="6231864"/>
                </a:lnTo>
                <a:lnTo>
                  <a:pt x="8099285" y="0"/>
                </a:lnTo>
                <a:lnTo>
                  <a:pt x="0" y="0"/>
                </a:lnTo>
                <a:lnTo>
                  <a:pt x="0" y="6231864"/>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B29ED1E9-FB86-BEC6-4A4F-76FFAD64478E}"/>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 name="Text Placeholder 55"/>
          <p:cNvSpPr>
            <a:spLocks noGrp="1"/>
          </p:cNvSpPr>
          <p:nvPr>
            <p:ph type="body" sz="quarter" idx="18"/>
          </p:nvPr>
        </p:nvSpPr>
        <p:spPr>
          <a:xfrm>
            <a:off x="381025" y="711067"/>
            <a:ext cx="3492150"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a:t>
            </a:r>
          </a:p>
        </p:txBody>
      </p:sp>
      <p:sp>
        <p:nvSpPr>
          <p:cNvPr id="13" name="Text Placeholder 12"/>
          <p:cNvSpPr>
            <a:spLocks noGrp="1"/>
          </p:cNvSpPr>
          <p:nvPr>
            <p:ph type="body" sz="quarter" idx="20"/>
          </p:nvPr>
        </p:nvSpPr>
        <p:spPr>
          <a:xfrm>
            <a:off x="381000" y="1628520"/>
            <a:ext cx="3492169"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19" name="Text Placeholder 12"/>
          <p:cNvSpPr>
            <a:spLocks noGrp="1"/>
          </p:cNvSpPr>
          <p:nvPr>
            <p:ph type="body" sz="quarter" idx="21"/>
          </p:nvPr>
        </p:nvSpPr>
        <p:spPr>
          <a:xfrm>
            <a:off x="381000" y="2595900"/>
            <a:ext cx="3492169" cy="3498830"/>
          </a:xfrm>
        </p:spPr>
        <p:txBody>
          <a:bodyPr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0" indent="0">
              <a:buNone/>
              <a:tabLst/>
              <a:defRPr sz="1000">
                <a:latin typeface="Trade Gothic Next" panose="020B0503040303020004" pitchFamily="34" charset="0"/>
              </a:defRPr>
            </a:lvl2pPr>
          </a:lstStyle>
          <a:p>
            <a:pPr lvl="0"/>
            <a:r>
              <a:rPr lang="en-US" dirty="0"/>
              <a:t>Click to edit Master text styles</a:t>
            </a:r>
          </a:p>
        </p:txBody>
      </p:sp>
      <p:sp>
        <p:nvSpPr>
          <p:cNvPr id="22" name="Chart Placeholder 21"/>
          <p:cNvSpPr>
            <a:spLocks noGrp="1"/>
          </p:cNvSpPr>
          <p:nvPr>
            <p:ph type="chart" sz="quarter" idx="22"/>
          </p:nvPr>
        </p:nvSpPr>
        <p:spPr>
          <a:xfrm>
            <a:off x="4648200" y="474345"/>
            <a:ext cx="6963352" cy="5283200"/>
          </a:xfrm>
        </p:spPr>
        <p:txBody>
          <a:bodyPr rtlCol="0">
            <a:normAutofit/>
          </a:bodyPr>
          <a:lstStyle/>
          <a:p>
            <a:pPr lvl="0"/>
            <a:endParaRPr lang="en-US" noProof="0"/>
          </a:p>
        </p:txBody>
      </p:sp>
      <p:sp>
        <p:nvSpPr>
          <p:cNvPr id="5" name="Slide Number Placeholder 5">
            <a:extLst>
              <a:ext uri="{FF2B5EF4-FFF2-40B4-BE49-F238E27FC236}">
                <a16:creationId xmlns:a16="http://schemas.microsoft.com/office/drawing/2014/main" id="{638DAE94-717C-DF3C-12AE-DFBBEACD8152}"/>
              </a:ext>
            </a:extLst>
          </p:cNvPr>
          <p:cNvSpPr>
            <a:spLocks noGrp="1" noChangeArrowheads="1"/>
          </p:cNvSpPr>
          <p:nvPr>
            <p:ph type="sldNum" sz="quarter" idx="23"/>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4127120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ontent_Chart_Large_2">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0BBAC93-45C6-5143-FF8A-A41EA7D0BCC8}"/>
              </a:ext>
            </a:extLst>
          </p:cNvPr>
          <p:cNvSpPr>
            <a:spLocks/>
          </p:cNvSpPr>
          <p:nvPr/>
        </p:nvSpPr>
        <p:spPr bwMode="auto">
          <a:xfrm>
            <a:off x="0" y="15875"/>
            <a:ext cx="2049463" cy="6232525"/>
          </a:xfrm>
          <a:custGeom>
            <a:avLst/>
            <a:gdLst>
              <a:gd name="T0" fmla="*/ 0 w 8099425"/>
              <a:gd name="T1" fmla="*/ 6231864 h 6231890"/>
              <a:gd name="T2" fmla="*/ 8099285 w 8099425"/>
              <a:gd name="T3" fmla="*/ 6231864 h 6231890"/>
              <a:gd name="T4" fmla="*/ 8099285 w 8099425"/>
              <a:gd name="T5" fmla="*/ 0 h 6231890"/>
              <a:gd name="T6" fmla="*/ 0 w 8099425"/>
              <a:gd name="T7" fmla="*/ 0 h 6231890"/>
              <a:gd name="T8" fmla="*/ 0 w 8099425"/>
              <a:gd name="T9" fmla="*/ 6231864 h 6231890"/>
            </a:gdLst>
            <a:ahLst/>
            <a:cxnLst>
              <a:cxn ang="0">
                <a:pos x="T0" y="T1"/>
              </a:cxn>
              <a:cxn ang="0">
                <a:pos x="T2" y="T3"/>
              </a:cxn>
              <a:cxn ang="0">
                <a:pos x="T4" y="T5"/>
              </a:cxn>
              <a:cxn ang="0">
                <a:pos x="T6" y="T7"/>
              </a:cxn>
              <a:cxn ang="0">
                <a:pos x="T8" y="T9"/>
              </a:cxn>
            </a:cxnLst>
            <a:rect l="0" t="0" r="r" b="b"/>
            <a:pathLst>
              <a:path w="8099425" h="6231890">
                <a:moveTo>
                  <a:pt x="0" y="6231864"/>
                </a:moveTo>
                <a:lnTo>
                  <a:pt x="8099285" y="6231864"/>
                </a:lnTo>
                <a:lnTo>
                  <a:pt x="8099285" y="0"/>
                </a:lnTo>
                <a:lnTo>
                  <a:pt x="0" y="0"/>
                </a:lnTo>
                <a:lnTo>
                  <a:pt x="0" y="6231864"/>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 name="object 4">
            <a:extLst>
              <a:ext uri="{FF2B5EF4-FFF2-40B4-BE49-F238E27FC236}">
                <a16:creationId xmlns:a16="http://schemas.microsoft.com/office/drawing/2014/main" id="{4CF72393-99D9-E5FE-3DCF-3FB5C3647AA0}"/>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0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5" name="object 6">
            <a:extLst>
              <a:ext uri="{FF2B5EF4-FFF2-40B4-BE49-F238E27FC236}">
                <a16:creationId xmlns:a16="http://schemas.microsoft.com/office/drawing/2014/main" id="{A555CFA2-FACB-E473-199D-99DAB68EF522}"/>
              </a:ext>
            </a:extLst>
          </p:cNvPr>
          <p:cNvSpPr>
            <a:spLocks/>
          </p:cNvSpPr>
          <p:nvPr/>
        </p:nvSpPr>
        <p:spPr bwMode="auto">
          <a:xfrm>
            <a:off x="179388" y="60960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Text Placeholder 12"/>
          <p:cNvSpPr>
            <a:spLocks noGrp="1"/>
          </p:cNvSpPr>
          <p:nvPr>
            <p:ph type="body" sz="quarter" idx="20"/>
          </p:nvPr>
        </p:nvSpPr>
        <p:spPr>
          <a:xfrm>
            <a:off x="179127" y="1746825"/>
            <a:ext cx="1725873" cy="4215907"/>
          </a:xfrm>
        </p:spPr>
        <p:txBody>
          <a:bodyPr>
            <a:noAutofit/>
          </a:bodyPr>
          <a:lstStyle>
            <a:lvl1pPr marL="0" indent="0">
              <a:lnSpc>
                <a:spcPct val="150000"/>
              </a:lnSpc>
              <a:buNone/>
              <a:defRPr sz="9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22" name="Chart Placeholder 21"/>
          <p:cNvSpPr>
            <a:spLocks noGrp="1"/>
          </p:cNvSpPr>
          <p:nvPr>
            <p:ph type="chart" sz="quarter" idx="22"/>
          </p:nvPr>
        </p:nvSpPr>
        <p:spPr>
          <a:xfrm>
            <a:off x="2228425" y="375792"/>
            <a:ext cx="9658775" cy="5586941"/>
          </a:xfrm>
        </p:spPr>
        <p:txBody>
          <a:bodyPr rtlCol="0">
            <a:normAutofit/>
          </a:bodyPr>
          <a:lstStyle/>
          <a:p>
            <a:pPr lvl="0"/>
            <a:endParaRPr lang="en-US" noProof="0"/>
          </a:p>
        </p:txBody>
      </p:sp>
      <p:sp>
        <p:nvSpPr>
          <p:cNvPr id="7" name="Slide Number Placeholder 5">
            <a:extLst>
              <a:ext uri="{FF2B5EF4-FFF2-40B4-BE49-F238E27FC236}">
                <a16:creationId xmlns:a16="http://schemas.microsoft.com/office/drawing/2014/main" id="{13713152-274E-E95C-ECE7-760C9B04E035}"/>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8" name="object 6">
            <a:extLst>
              <a:ext uri="{FF2B5EF4-FFF2-40B4-BE49-F238E27FC236}">
                <a16:creationId xmlns:a16="http://schemas.microsoft.com/office/drawing/2014/main" id="{69E5CFC9-4E07-3A6E-5B8B-8D58830FB7A4}"/>
              </a:ext>
            </a:extLst>
          </p:cNvPr>
          <p:cNvSpPr>
            <a:spLocks/>
          </p:cNvSpPr>
          <p:nvPr userDrawn="1"/>
        </p:nvSpPr>
        <p:spPr bwMode="auto">
          <a:xfrm>
            <a:off x="179388" y="65405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Text Placeholder 20">
            <a:extLst>
              <a:ext uri="{FF2B5EF4-FFF2-40B4-BE49-F238E27FC236}">
                <a16:creationId xmlns:a16="http://schemas.microsoft.com/office/drawing/2014/main" id="{8B41FE94-7078-9800-002F-3B6617A485C2}"/>
              </a:ext>
            </a:extLst>
          </p:cNvPr>
          <p:cNvSpPr>
            <a:spLocks noGrp="1"/>
          </p:cNvSpPr>
          <p:nvPr>
            <p:ph type="body" sz="quarter" idx="23"/>
          </p:nvPr>
        </p:nvSpPr>
        <p:spPr>
          <a:xfrm>
            <a:off x="369122" y="609600"/>
            <a:ext cx="1535874" cy="869019"/>
          </a:xfrm>
        </p:spPr>
        <p:txBody>
          <a:bodyPr anchor="t">
            <a:noAutofit/>
          </a:bodyPr>
          <a:lstStyle>
            <a:lvl1pPr marL="0" indent="0">
              <a:buNone/>
              <a:defRPr sz="1800" b="0" i="0">
                <a:solidFill>
                  <a:srgbClr val="5D5D5E"/>
                </a:solidFill>
                <a:latin typeface="Trade Gothic Next Light" panose="020B0403040303020004" pitchFamily="34" charset="0"/>
              </a:defRPr>
            </a:lvl1pPr>
          </a:lstStyle>
          <a:p>
            <a:pPr lvl="0"/>
            <a:r>
              <a:rPr lang="en-US" dirty="0"/>
              <a:t>Click to edit Master text styles</a:t>
            </a:r>
          </a:p>
        </p:txBody>
      </p:sp>
    </p:spTree>
    <p:extLst>
      <p:ext uri="{BB962C8B-B14F-4D97-AF65-F5344CB8AC3E}">
        <p14:creationId xmlns:p14="http://schemas.microsoft.com/office/powerpoint/2010/main" val="1619489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ontent_Chart_Large_2">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D9F8B65E-C7C1-452F-312E-444A943BB9AD}"/>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C78C9743-0852-E3E2-BB28-AF7E54A08E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71DF70E3-A9E2-BAF0-CB42-B743A979B5E8}"/>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B1857206-425F-4115-0F3A-55B605180127}"/>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8880C489-4F9A-7255-F2C6-0490FE52C726}"/>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85908409-9847-3834-6D49-6666C2AED227}"/>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6C8B31CB-7C94-D4CF-9F3F-BAE9A364D9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6">
            <a:extLst>
              <a:ext uri="{FF2B5EF4-FFF2-40B4-BE49-F238E27FC236}">
                <a16:creationId xmlns:a16="http://schemas.microsoft.com/office/drawing/2014/main" id="{C47BDA46-E66D-9B79-7BC5-B2D834C6E1A2}"/>
              </a:ext>
            </a:extLst>
          </p:cNvPr>
          <p:cNvSpPr>
            <a:spLocks/>
          </p:cNvSpPr>
          <p:nvPr/>
        </p:nvSpPr>
        <p:spPr bwMode="auto">
          <a:xfrm>
            <a:off x="179388" y="60960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6">
            <a:extLst>
              <a:ext uri="{FF2B5EF4-FFF2-40B4-BE49-F238E27FC236}">
                <a16:creationId xmlns:a16="http://schemas.microsoft.com/office/drawing/2014/main" id="{11EDABBB-FC1E-D7A8-B2BE-0732F7F0F0A6}"/>
              </a:ext>
            </a:extLst>
          </p:cNvPr>
          <p:cNvSpPr>
            <a:spLocks/>
          </p:cNvSpPr>
          <p:nvPr/>
        </p:nvSpPr>
        <p:spPr bwMode="auto">
          <a:xfrm>
            <a:off x="179388" y="65405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object 4">
            <a:extLst>
              <a:ext uri="{FF2B5EF4-FFF2-40B4-BE49-F238E27FC236}">
                <a16:creationId xmlns:a16="http://schemas.microsoft.com/office/drawing/2014/main" id="{627A7678-5FA5-B395-72EC-B67546EB2900}"/>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9" name="Chart Placeholder 21"/>
          <p:cNvSpPr>
            <a:spLocks noGrp="1"/>
          </p:cNvSpPr>
          <p:nvPr>
            <p:ph type="chart" sz="quarter" idx="22"/>
          </p:nvPr>
        </p:nvSpPr>
        <p:spPr>
          <a:xfrm>
            <a:off x="2228425" y="375792"/>
            <a:ext cx="9658775" cy="5586941"/>
          </a:xfrm>
        </p:spPr>
        <p:txBody>
          <a:bodyPr rtlCol="0">
            <a:normAutofit/>
          </a:bodyPr>
          <a:lstStyle/>
          <a:p>
            <a:pPr lvl="0"/>
            <a:endParaRPr lang="en-US" noProof="0"/>
          </a:p>
        </p:txBody>
      </p:sp>
      <p:sp>
        <p:nvSpPr>
          <p:cNvPr id="21" name="Text Placeholder 20"/>
          <p:cNvSpPr>
            <a:spLocks noGrp="1"/>
          </p:cNvSpPr>
          <p:nvPr>
            <p:ph type="body" sz="quarter" idx="23"/>
          </p:nvPr>
        </p:nvSpPr>
        <p:spPr>
          <a:xfrm>
            <a:off x="369122" y="609600"/>
            <a:ext cx="1540342" cy="1092775"/>
          </a:xfrm>
        </p:spPr>
        <p:txBody>
          <a:bodyPr anchor="t">
            <a:noAutofit/>
          </a:bodyPr>
          <a:lstStyle>
            <a:lvl1pPr marL="0" indent="0">
              <a:buNone/>
              <a:defRPr sz="1800" b="0" i="0">
                <a:solidFill>
                  <a:srgbClr val="5D5D5E"/>
                </a:solidFill>
                <a:latin typeface="Trade Gothic Next Light" panose="020B0403040303020004" pitchFamily="34" charset="0"/>
              </a:defRPr>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52CB2A21-8772-7C1E-B489-3FD07F96DE09}"/>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49661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ontent_Chart_Large_2">
    <p:spTree>
      <p:nvGrpSpPr>
        <p:cNvPr id="1" name=""/>
        <p:cNvGrpSpPr/>
        <p:nvPr/>
      </p:nvGrpSpPr>
      <p:grpSpPr>
        <a:xfrm>
          <a:off x="0" y="0"/>
          <a:ext cx="0" cy="0"/>
          <a:chOff x="0" y="0"/>
          <a:chExt cx="0" cy="0"/>
        </a:xfrm>
      </p:grpSpPr>
      <p:sp>
        <p:nvSpPr>
          <p:cNvPr id="15" name="object 4">
            <a:extLst>
              <a:ext uri="{FF2B5EF4-FFF2-40B4-BE49-F238E27FC236}">
                <a16:creationId xmlns:a16="http://schemas.microsoft.com/office/drawing/2014/main" id="{30FA4764-45B3-E58A-49CD-D056C9C8754E}"/>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nvGrpSpPr>
          <p:cNvPr id="3" name="object 3" hidden="1">
            <a:extLst>
              <a:ext uri="{FF2B5EF4-FFF2-40B4-BE49-F238E27FC236}">
                <a16:creationId xmlns:a16="http://schemas.microsoft.com/office/drawing/2014/main" id="{40F40B4B-8E1A-DD56-0013-01FB9F14F6A7}"/>
              </a:ext>
            </a:extLst>
          </p:cNvPr>
          <p:cNvGrpSpPr>
            <a:grpSpLocks/>
          </p:cNvGrpSpPr>
          <p:nvPr/>
        </p:nvGrpSpPr>
        <p:grpSpPr bwMode="auto">
          <a:xfrm>
            <a:off x="0" y="0"/>
            <a:ext cx="12192000" cy="6858000"/>
            <a:chOff x="0" y="0"/>
            <a:chExt cx="12191974" cy="6858000"/>
          </a:xfrm>
        </p:grpSpPr>
        <p:pic>
          <p:nvPicPr>
            <p:cNvPr id="4" name="object 4">
              <a:extLst>
                <a:ext uri="{FF2B5EF4-FFF2-40B4-BE49-F238E27FC236}">
                  <a16:creationId xmlns:a16="http://schemas.microsoft.com/office/drawing/2014/main" id="{F253422D-138B-1A78-1485-1E7183426B3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9374031E-8356-B189-9A3C-94D55542803C}"/>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00502BE8-74E0-D9F0-9B2B-204B87F305EF}"/>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7">
              <a:extLst>
                <a:ext uri="{FF2B5EF4-FFF2-40B4-BE49-F238E27FC236}">
                  <a16:creationId xmlns:a16="http://schemas.microsoft.com/office/drawing/2014/main" id="{2C697B66-F34B-1604-15B4-F42BFDD80E59}"/>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8">
              <a:extLst>
                <a:ext uri="{FF2B5EF4-FFF2-40B4-BE49-F238E27FC236}">
                  <a16:creationId xmlns:a16="http://schemas.microsoft.com/office/drawing/2014/main" id="{5C5478A6-F2DB-FA8A-38C9-793E8860D7C8}"/>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10" name="object 4" hidden="1">
            <a:extLst>
              <a:ext uri="{FF2B5EF4-FFF2-40B4-BE49-F238E27FC236}">
                <a16:creationId xmlns:a16="http://schemas.microsoft.com/office/drawing/2014/main" id="{B98C837B-AA01-5206-7E26-CDB11182D8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hart Placeholder 21"/>
          <p:cNvSpPr>
            <a:spLocks noGrp="1"/>
          </p:cNvSpPr>
          <p:nvPr>
            <p:ph type="chart" sz="quarter" idx="22"/>
          </p:nvPr>
        </p:nvSpPr>
        <p:spPr>
          <a:xfrm>
            <a:off x="2533650" y="476727"/>
            <a:ext cx="9353550" cy="5486006"/>
          </a:xfrm>
        </p:spPr>
        <p:txBody>
          <a:bodyPr rtlCol="0">
            <a:normAutofit/>
          </a:bodyPr>
          <a:lstStyle/>
          <a:p>
            <a:pPr lvl="0"/>
            <a:endParaRPr lang="en-US" noProof="0"/>
          </a:p>
        </p:txBody>
      </p:sp>
      <p:sp>
        <p:nvSpPr>
          <p:cNvPr id="2" name="object 2"/>
          <p:cNvSpPr txBox="1">
            <a:spLocks noGrp="1"/>
          </p:cNvSpPr>
          <p:nvPr>
            <p:ph type="title"/>
          </p:nvPr>
        </p:nvSpPr>
        <p:spPr>
          <a:xfrm>
            <a:off x="560202" y="476727"/>
            <a:ext cx="1758950" cy="1243867"/>
          </a:xfrm>
          <a:prstGeom prst="rect">
            <a:avLst/>
          </a:prstGeom>
        </p:spPr>
        <p:txBody>
          <a:bodyPr lIns="0" tIns="12700" rIns="0" bIns="0" rtlCol="0" anchor="t">
            <a:spAutoFit/>
          </a:bodyPr>
          <a:lstStyle>
            <a:lvl1pPr>
              <a:defRPr>
                <a:solidFill>
                  <a:srgbClr val="5D5D5E"/>
                </a:solidFill>
                <a:latin typeface="Sitka Display" pitchFamily="2" charset="0"/>
              </a:defRPr>
            </a:lvl1pPr>
          </a:lstStyle>
          <a:p>
            <a:r>
              <a:rPr dirty="0"/>
              <a:t>Chart Title</a:t>
            </a:r>
          </a:p>
        </p:txBody>
      </p:sp>
      <p:sp>
        <p:nvSpPr>
          <p:cNvPr id="11" name="Slide Number Placeholder 5">
            <a:extLst>
              <a:ext uri="{FF2B5EF4-FFF2-40B4-BE49-F238E27FC236}">
                <a16:creationId xmlns:a16="http://schemas.microsoft.com/office/drawing/2014/main" id="{1AE0045D-66BC-2971-C829-925D6609E2F0}"/>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1137321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ontent_Table">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9F97C141-317D-059C-1C3B-C785C3D305FF}"/>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10" name="Text Placeholder 55"/>
          <p:cNvSpPr>
            <a:spLocks noGrp="1"/>
          </p:cNvSpPr>
          <p:nvPr>
            <p:ph type="body" sz="quarter" idx="18"/>
          </p:nvPr>
        </p:nvSpPr>
        <p:spPr>
          <a:xfrm>
            <a:off x="381024" y="711067"/>
            <a:ext cx="6705576" cy="823011"/>
          </a:xfrm>
        </p:spPr>
        <p:txBody>
          <a:bodyPr anchor="ctr">
            <a:norm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0" name="Text Placeholder 29"/>
          <p:cNvSpPr>
            <a:spLocks noGrp="1"/>
          </p:cNvSpPr>
          <p:nvPr>
            <p:ph type="body" sz="quarter" idx="22"/>
          </p:nvPr>
        </p:nvSpPr>
        <p:spPr>
          <a:xfrm>
            <a:off x="3983971" y="5562003"/>
            <a:ext cx="3608656" cy="626745"/>
          </a:xfrm>
        </p:spPr>
        <p:txBody>
          <a:bodyPr>
            <a:normAutofit/>
          </a:bodyPr>
          <a:lstStyle>
            <a:lvl1pPr marL="0" indent="0" algn="r">
              <a:buNone/>
              <a:defRPr sz="1050">
                <a:latin typeface="Trade Gothic Next" panose="020B0503040303020004" pitchFamily="34" charset="0"/>
              </a:defRPr>
            </a:lvl1pPr>
          </a:lstStyle>
          <a:p>
            <a:pPr lvl="0"/>
            <a:r>
              <a:rPr lang="en-US"/>
              <a:t>Click to edit Master text styles</a:t>
            </a:r>
          </a:p>
        </p:txBody>
      </p:sp>
      <p:sp>
        <p:nvSpPr>
          <p:cNvPr id="4" name="Slide Number Placeholder 5">
            <a:extLst>
              <a:ext uri="{FF2B5EF4-FFF2-40B4-BE49-F238E27FC236}">
                <a16:creationId xmlns:a16="http://schemas.microsoft.com/office/drawing/2014/main" id="{A3C980BD-B56C-8664-0C89-3A1091235CAC}"/>
              </a:ext>
            </a:extLst>
          </p:cNvPr>
          <p:cNvSpPr>
            <a:spLocks noGrp="1" noChangeArrowheads="1"/>
          </p:cNvSpPr>
          <p:nvPr>
            <p:ph type="sldNum" sz="quarter" idx="23"/>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pic>
        <p:nvPicPr>
          <p:cNvPr id="9" name="object 3">
            <a:extLst>
              <a:ext uri="{FF2B5EF4-FFF2-40B4-BE49-F238E27FC236}">
                <a16:creationId xmlns:a16="http://schemas.microsoft.com/office/drawing/2014/main" id="{DAF27482-6875-4EB0-B214-A0CDBB74F521}"/>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52738" y="0"/>
            <a:ext cx="4539262" cy="6231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a:extLst>
              <a:ext uri="{FF2B5EF4-FFF2-40B4-BE49-F238E27FC236}">
                <a16:creationId xmlns:a16="http://schemas.microsoft.com/office/drawing/2014/main" id="{990E40DB-4817-48DD-A444-989555F9AE0C}"/>
              </a:ext>
            </a:extLst>
          </p:cNvPr>
          <p:cNvSpPr>
            <a:spLocks noGrp="1"/>
          </p:cNvSpPr>
          <p:nvPr>
            <p:ph type="body" sz="quarter" idx="21"/>
          </p:nvPr>
        </p:nvSpPr>
        <p:spPr>
          <a:xfrm>
            <a:off x="381000" y="1659490"/>
            <a:ext cx="6705576" cy="3882139"/>
          </a:xfrm>
        </p:spPr>
        <p:txBody>
          <a:bodyPr numCol="1" spcCol="274320">
            <a:noAutofit/>
          </a:bodyPr>
          <a:lstStyle>
            <a:lvl1pPr marL="285750" indent="-285750">
              <a:buFont typeface="Arial" panose="020B0604020202020204" pitchFamily="34" charset="0"/>
              <a:buChar char="•"/>
              <a:tabLst/>
              <a:defRPr sz="18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Tree>
    <p:extLst>
      <p:ext uri="{BB962C8B-B14F-4D97-AF65-F5344CB8AC3E}">
        <p14:creationId xmlns:p14="http://schemas.microsoft.com/office/powerpoint/2010/main" val="17183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73B347-AE18-BDB9-29FE-41A54EC8896E}"/>
              </a:ext>
            </a:extLst>
          </p:cNvPr>
          <p:cNvSpPr/>
          <p:nvPr/>
        </p:nvSpPr>
        <p:spPr>
          <a:xfrm>
            <a:off x="0" y="0"/>
            <a:ext cx="12192000" cy="6897688"/>
          </a:xfrm>
          <a:prstGeom prst="rect">
            <a:avLst/>
          </a:prstGeom>
          <a:solidFill>
            <a:srgbClr val="0B52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sp>
        <p:nvSpPr>
          <p:cNvPr id="4" name="Rectangle 3">
            <a:extLst>
              <a:ext uri="{FF2B5EF4-FFF2-40B4-BE49-F238E27FC236}">
                <a16:creationId xmlns:a16="http://schemas.microsoft.com/office/drawing/2014/main" id="{B64A45DB-5F98-5FCA-1636-7E5C4C221656}"/>
              </a:ext>
            </a:extLst>
          </p:cNvPr>
          <p:cNvSpPr/>
          <p:nvPr/>
        </p:nvSpPr>
        <p:spPr>
          <a:xfrm>
            <a:off x="7675563" y="0"/>
            <a:ext cx="4516437" cy="6897688"/>
          </a:xfrm>
          <a:prstGeom prst="rect">
            <a:avLst/>
          </a:prstGeom>
          <a:solidFill>
            <a:srgbClr val="185E7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5" name="Graphic 8">
            <a:extLst>
              <a:ext uri="{FF2B5EF4-FFF2-40B4-BE49-F238E27FC236}">
                <a16:creationId xmlns:a16="http://schemas.microsoft.com/office/drawing/2014/main" id="{8AA65039-93DD-3F15-CB48-B46147D762EC}"/>
              </a:ext>
            </a:extLst>
          </p:cNvPr>
          <p:cNvPicPr>
            <a:picLocks noChangeAspect="1"/>
          </p:cNvPicPr>
          <p:nvPr/>
        </p:nvPicPr>
        <p:blipFill>
          <a:blip r:embed="rId2" cstate="screen">
            <a:lum bright="30000"/>
            <a:extLst>
              <a:ext uri="{28A0092B-C50C-407E-A947-70E740481C1C}">
                <a14:useLocalDpi xmlns:a14="http://schemas.microsoft.com/office/drawing/2010/main"/>
              </a:ext>
            </a:extLst>
          </a:blip>
          <a:stretch>
            <a:fillRect/>
          </a:stretch>
        </p:blipFill>
        <p:spPr>
          <a:xfrm>
            <a:off x="7696200" y="0"/>
            <a:ext cx="4495800" cy="6858000"/>
          </a:xfrm>
          <a:prstGeom prst="rect">
            <a:avLst/>
          </a:prstGeom>
        </p:spPr>
      </p:pic>
      <p:pic>
        <p:nvPicPr>
          <p:cNvPr id="6" name="object 7">
            <a:extLst>
              <a:ext uri="{FF2B5EF4-FFF2-40B4-BE49-F238E27FC236}">
                <a16:creationId xmlns:a16="http://schemas.microsoft.com/office/drawing/2014/main" id="{C902B762-6B06-F476-D2A8-4B90A42A53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5556250"/>
            <a:ext cx="17764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9">
            <a:extLst>
              <a:ext uri="{FF2B5EF4-FFF2-40B4-BE49-F238E27FC236}">
                <a16:creationId xmlns:a16="http://schemas.microsoft.com/office/drawing/2014/main" id="{8D9A0B00-331B-F9A7-F716-36327E84F33F}"/>
              </a:ext>
            </a:extLst>
          </p:cNvPr>
          <p:cNvSpPr>
            <a:spLocks/>
          </p:cNvSpPr>
          <p:nvPr/>
        </p:nvSpPr>
        <p:spPr bwMode="auto">
          <a:xfrm>
            <a:off x="7675563"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10">
            <a:extLst>
              <a:ext uri="{FF2B5EF4-FFF2-40B4-BE49-F238E27FC236}">
                <a16:creationId xmlns:a16="http://schemas.microsoft.com/office/drawing/2014/main" id="{2A0CF067-6F91-56AD-03C5-09E733B8A743}"/>
              </a:ext>
            </a:extLst>
          </p:cNvPr>
          <p:cNvSpPr>
            <a:spLocks/>
          </p:cNvSpPr>
          <p:nvPr/>
        </p:nvSpPr>
        <p:spPr bwMode="auto">
          <a:xfrm>
            <a:off x="20638" y="5184775"/>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11">
            <a:extLst>
              <a:ext uri="{FF2B5EF4-FFF2-40B4-BE49-F238E27FC236}">
                <a16:creationId xmlns:a16="http://schemas.microsoft.com/office/drawing/2014/main" id="{65845526-A9DB-38A1-6115-53A8384F7341}"/>
              </a:ext>
            </a:extLst>
          </p:cNvPr>
          <p:cNvSpPr>
            <a:spLocks/>
          </p:cNvSpPr>
          <p:nvPr/>
        </p:nvSpPr>
        <p:spPr bwMode="auto">
          <a:xfrm>
            <a:off x="7356475" y="4862513"/>
            <a:ext cx="644525" cy="644525"/>
          </a:xfrm>
          <a:custGeom>
            <a:avLst/>
            <a:gdLst>
              <a:gd name="T0" fmla="*/ 321932 w 643890"/>
              <a:gd name="T1" fmla="*/ 0 h 645160"/>
              <a:gd name="T2" fmla="*/ 303834 w 643890"/>
              <a:gd name="T3" fmla="*/ 299592 h 645160"/>
              <a:gd name="T4" fmla="*/ 0 w 643890"/>
              <a:gd name="T5" fmla="*/ 322960 h 645160"/>
              <a:gd name="T6" fmla="*/ 303834 w 643890"/>
              <a:gd name="T7" fmla="*/ 346341 h 645160"/>
              <a:gd name="T8" fmla="*/ 321932 w 643890"/>
              <a:gd name="T9" fmla="*/ 644651 h 645160"/>
              <a:gd name="T10" fmla="*/ 339966 w 643890"/>
              <a:gd name="T11" fmla="*/ 346341 h 645160"/>
              <a:gd name="T12" fmla="*/ 643788 w 643890"/>
              <a:gd name="T13" fmla="*/ 322960 h 645160"/>
              <a:gd name="T14" fmla="*/ 339966 w 643890"/>
              <a:gd name="T15" fmla="*/ 299592 h 645160"/>
              <a:gd name="T16" fmla="*/ 321932 w 643890"/>
              <a:gd name="T17" fmla="*/ 0 h 645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3890" h="645160">
                <a:moveTo>
                  <a:pt x="321932" y="0"/>
                </a:moveTo>
                <a:lnTo>
                  <a:pt x="303834" y="299592"/>
                </a:lnTo>
                <a:lnTo>
                  <a:pt x="0" y="322960"/>
                </a:lnTo>
                <a:lnTo>
                  <a:pt x="303834" y="346341"/>
                </a:lnTo>
                <a:lnTo>
                  <a:pt x="321932" y="644651"/>
                </a:lnTo>
                <a:lnTo>
                  <a:pt x="339966" y="346341"/>
                </a:lnTo>
                <a:lnTo>
                  <a:pt x="643788" y="322960"/>
                </a:lnTo>
                <a:lnTo>
                  <a:pt x="339966" y="299592"/>
                </a:lnTo>
                <a:lnTo>
                  <a:pt x="3219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8" name="Text Placeholder 37"/>
          <p:cNvSpPr>
            <a:spLocks noGrp="1"/>
          </p:cNvSpPr>
          <p:nvPr>
            <p:ph type="body" sz="quarter" idx="14"/>
          </p:nvPr>
        </p:nvSpPr>
        <p:spPr>
          <a:xfrm>
            <a:off x="685800" y="1328621"/>
            <a:ext cx="6908569" cy="1871779"/>
          </a:xfrm>
        </p:spPr>
        <p:txBody>
          <a:bodyPr>
            <a:noAutofit/>
          </a:bodyPr>
          <a:lstStyle>
            <a:lvl1pPr marL="0" indent="0">
              <a:buNone/>
              <a:defRPr sz="5400">
                <a:solidFill>
                  <a:schemeClr val="bg2"/>
                </a:solidFill>
                <a:latin typeface="Sitka Display" pitchFamily="2" charset="0"/>
              </a:defRPr>
            </a:lvl1pPr>
            <a:lvl2pPr marL="457200" indent="0">
              <a:buNone/>
              <a:defRPr sz="4800">
                <a:solidFill>
                  <a:schemeClr val="bg2"/>
                </a:solidFill>
                <a:latin typeface="Sitka Display" pitchFamily="2" charset="0"/>
              </a:defRPr>
            </a:lvl2pPr>
            <a:lvl3pPr marL="914400" indent="0">
              <a:buNone/>
              <a:defRPr sz="4400">
                <a:solidFill>
                  <a:schemeClr val="bg2"/>
                </a:solidFill>
                <a:latin typeface="Sitka Display" pitchFamily="2" charset="0"/>
              </a:defRPr>
            </a:lvl3pPr>
            <a:lvl4pPr marL="1371600" indent="0">
              <a:buNone/>
              <a:defRPr sz="4000">
                <a:solidFill>
                  <a:schemeClr val="bg2"/>
                </a:solidFill>
                <a:latin typeface="Sitka Display" pitchFamily="2" charset="0"/>
              </a:defRPr>
            </a:lvl4pPr>
            <a:lvl5pPr marL="1828800" indent="0">
              <a:buNone/>
              <a:defRPr sz="4000">
                <a:solidFill>
                  <a:schemeClr val="bg2"/>
                </a:solidFill>
                <a:latin typeface="Sitka Display" pitchFamily="2" charset="0"/>
              </a:defRPr>
            </a:lvl5pPr>
          </a:lstStyle>
          <a:p>
            <a:pPr lvl="0"/>
            <a:r>
              <a:rPr lang="en-US"/>
              <a:t>Click to edit Master text styles</a:t>
            </a:r>
          </a:p>
        </p:txBody>
      </p:sp>
      <p:sp>
        <p:nvSpPr>
          <p:cNvPr id="39" name="Text Placeholder 37"/>
          <p:cNvSpPr>
            <a:spLocks noGrp="1"/>
          </p:cNvSpPr>
          <p:nvPr>
            <p:ph type="body" sz="quarter" idx="15"/>
          </p:nvPr>
        </p:nvSpPr>
        <p:spPr>
          <a:xfrm>
            <a:off x="723900" y="2946225"/>
            <a:ext cx="4953000" cy="1016175"/>
          </a:xfrm>
        </p:spPr>
        <p:txBody>
          <a:bodyPr>
            <a:noAutofit/>
          </a:bodyPr>
          <a:lstStyle>
            <a:lvl1pPr marL="0" indent="0">
              <a:lnSpc>
                <a:spcPct val="100000"/>
              </a:lnSpc>
              <a:buNone/>
              <a:defRPr sz="2400" b="0" i="0">
                <a:solidFill>
                  <a:schemeClr val="bg2"/>
                </a:solidFill>
                <a:latin typeface="Trade Gothic Next Light" panose="020B0403040303020004" pitchFamily="34" charset="0"/>
              </a:defRPr>
            </a:lvl1pPr>
            <a:lvl2pPr marL="457200" indent="0">
              <a:buNone/>
              <a:defRPr sz="4800">
                <a:solidFill>
                  <a:schemeClr val="bg2"/>
                </a:solidFill>
                <a:latin typeface="Sitka Display" pitchFamily="2" charset="0"/>
              </a:defRPr>
            </a:lvl2pPr>
            <a:lvl3pPr marL="914400" indent="0">
              <a:buNone/>
              <a:defRPr sz="4400">
                <a:solidFill>
                  <a:schemeClr val="bg2"/>
                </a:solidFill>
                <a:latin typeface="Sitka Display" pitchFamily="2" charset="0"/>
              </a:defRPr>
            </a:lvl3pPr>
            <a:lvl4pPr marL="1371600" indent="0">
              <a:buNone/>
              <a:defRPr sz="4000">
                <a:solidFill>
                  <a:schemeClr val="bg2"/>
                </a:solidFill>
                <a:latin typeface="Sitka Display" pitchFamily="2" charset="0"/>
              </a:defRPr>
            </a:lvl4pPr>
            <a:lvl5pPr marL="1828800" indent="0">
              <a:buNone/>
              <a:defRPr sz="4000">
                <a:solidFill>
                  <a:schemeClr val="bg2"/>
                </a:solidFill>
                <a:latin typeface="Sitka Display" pitchFamily="2" charset="0"/>
              </a:defRPr>
            </a:lvl5pPr>
          </a:lstStyle>
          <a:p>
            <a:pPr lvl="0"/>
            <a:r>
              <a:rPr lang="en-US"/>
              <a:t>Click to edit Master text styles</a:t>
            </a:r>
          </a:p>
        </p:txBody>
      </p:sp>
      <p:sp>
        <p:nvSpPr>
          <p:cNvPr id="3" name="Subtitle 2"/>
          <p:cNvSpPr>
            <a:spLocks noGrp="1"/>
          </p:cNvSpPr>
          <p:nvPr>
            <p:ph type="subTitle" idx="1"/>
          </p:nvPr>
        </p:nvSpPr>
        <p:spPr>
          <a:xfrm>
            <a:off x="723900" y="5555107"/>
            <a:ext cx="2819400" cy="845694"/>
          </a:xfrm>
        </p:spPr>
        <p:txBody>
          <a:bodyPr>
            <a:normAutofit/>
          </a:bodyPr>
          <a:lstStyle>
            <a:lvl1pPr marL="0" indent="0" algn="l">
              <a:buNone/>
              <a:defRPr sz="1600" b="0" i="0">
                <a:solidFill>
                  <a:schemeClr val="bg2"/>
                </a:solidFill>
                <a:latin typeface="Trade Gothic Next Light" panose="020B0403040303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8166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Content_2-column">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B6C50324-5A69-5801-6764-A7AFED8C42D8}"/>
              </a:ext>
            </a:extLst>
          </p:cNvPr>
          <p:cNvSpPr>
            <a:spLocks/>
          </p:cNvSpPr>
          <p:nvPr/>
        </p:nvSpPr>
        <p:spPr bwMode="auto">
          <a:xfrm>
            <a:off x="-22225" y="6230939"/>
            <a:ext cx="12290425" cy="652462"/>
          </a:xfrm>
          <a:custGeom>
            <a:avLst/>
            <a:gdLst>
              <a:gd name="T0" fmla="*/ 12191695 w 12192000"/>
              <a:gd name="T1" fmla="*/ 0 h 593725"/>
              <a:gd name="T2" fmla="*/ 0 w 12192000"/>
              <a:gd name="T3" fmla="*/ 0 h 593725"/>
              <a:gd name="T4" fmla="*/ 0 w 12192000"/>
              <a:gd name="T5" fmla="*/ 593115 h 593725"/>
              <a:gd name="T6" fmla="*/ 12191695 w 12192000"/>
              <a:gd name="T7" fmla="*/ 593115 h 593725"/>
              <a:gd name="T8" fmla="*/ 12191695 w 12192000"/>
              <a:gd name="T9" fmla="*/ 0 h 593725"/>
            </a:gdLst>
            <a:ahLst/>
            <a:cxnLst>
              <a:cxn ang="0">
                <a:pos x="T0" y="T1"/>
              </a:cxn>
              <a:cxn ang="0">
                <a:pos x="T2" y="T3"/>
              </a:cxn>
              <a:cxn ang="0">
                <a:pos x="T4" y="T5"/>
              </a:cxn>
              <a:cxn ang="0">
                <a:pos x="T6" y="T7"/>
              </a:cxn>
              <a:cxn ang="0">
                <a:pos x="T8" y="T9"/>
              </a:cxn>
            </a:cxnLst>
            <a:rect l="0" t="0" r="r" b="b"/>
            <a:pathLst>
              <a:path w="12192000" h="593725">
                <a:moveTo>
                  <a:pt x="12191695" y="0"/>
                </a:moveTo>
                <a:lnTo>
                  <a:pt x="0" y="0"/>
                </a:lnTo>
                <a:lnTo>
                  <a:pt x="0" y="593115"/>
                </a:lnTo>
                <a:lnTo>
                  <a:pt x="12191695" y="593115"/>
                </a:lnTo>
                <a:lnTo>
                  <a:pt x="12191695" y="0"/>
                </a:lnTo>
                <a:close/>
              </a:path>
            </a:pathLst>
          </a:custGeom>
          <a:solidFill>
            <a:srgbClr val="133D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grpSp>
        <p:nvGrpSpPr>
          <p:cNvPr id="2" name="object 3" hidden="1">
            <a:extLst>
              <a:ext uri="{FF2B5EF4-FFF2-40B4-BE49-F238E27FC236}">
                <a16:creationId xmlns:a16="http://schemas.microsoft.com/office/drawing/2014/main" id="{50539D35-C888-1E89-4AE5-231EBA0C477E}"/>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90293D5D-FD1C-436C-9F31-716721287D5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14802210-5BAE-F115-9A25-E8380F55D74D}"/>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08DF049C-92F6-399C-D42E-40DCFAA3224F}"/>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AB34DCFC-040F-EC20-2910-012554AAA577}"/>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8D2ABBE3-4CBA-E913-6E07-B189A4DE719D}"/>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CF6275AE-4835-7C76-D8EF-B394D4B09C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4">
            <a:extLst>
              <a:ext uri="{FF2B5EF4-FFF2-40B4-BE49-F238E27FC236}">
                <a16:creationId xmlns:a16="http://schemas.microsoft.com/office/drawing/2014/main" id="{997F372B-2A0B-F3DC-BDB6-6F26F1283A87}"/>
              </a:ext>
            </a:extLst>
          </p:cNvPr>
          <p:cNvSpPr>
            <a:spLocks/>
          </p:cNvSpPr>
          <p:nvPr/>
        </p:nvSpPr>
        <p:spPr bwMode="auto">
          <a:xfrm>
            <a:off x="6350" y="-9525"/>
            <a:ext cx="1289966" cy="6240464"/>
          </a:xfrm>
          <a:custGeom>
            <a:avLst/>
            <a:gdLst/>
            <a:ahLst/>
            <a:cxnLst/>
            <a:rect l="0" t="0" r="r" b="b"/>
            <a:pathLst>
              <a:path w="2006704" h="6312543">
                <a:moveTo>
                  <a:pt x="0" y="6237947"/>
                </a:moveTo>
                <a:lnTo>
                  <a:pt x="114893" y="6312543"/>
                </a:lnTo>
                <a:lnTo>
                  <a:pt x="90518" y="6312543"/>
                </a:lnTo>
                <a:lnTo>
                  <a:pt x="0" y="6253774"/>
                </a:lnTo>
                <a:lnTo>
                  <a:pt x="0" y="6237947"/>
                </a:lnTo>
                <a:close/>
                <a:moveTo>
                  <a:pt x="0" y="6136600"/>
                </a:moveTo>
                <a:lnTo>
                  <a:pt x="271941" y="6312427"/>
                </a:lnTo>
                <a:lnTo>
                  <a:pt x="247455" y="6312427"/>
                </a:lnTo>
                <a:lnTo>
                  <a:pt x="0" y="6152435"/>
                </a:lnTo>
                <a:lnTo>
                  <a:pt x="0" y="6136600"/>
                </a:lnTo>
                <a:close/>
                <a:moveTo>
                  <a:pt x="0" y="6035815"/>
                </a:moveTo>
                <a:lnTo>
                  <a:pt x="429768" y="6312543"/>
                </a:lnTo>
                <a:lnTo>
                  <a:pt x="405170" y="6312543"/>
                </a:lnTo>
                <a:lnTo>
                  <a:pt x="0" y="6051653"/>
                </a:lnTo>
                <a:lnTo>
                  <a:pt x="0" y="6035815"/>
                </a:lnTo>
                <a:close/>
                <a:moveTo>
                  <a:pt x="0" y="5935220"/>
                </a:moveTo>
                <a:lnTo>
                  <a:pt x="588263" y="6312427"/>
                </a:lnTo>
                <a:lnTo>
                  <a:pt x="563665" y="6312427"/>
                </a:lnTo>
                <a:lnTo>
                  <a:pt x="0" y="5950989"/>
                </a:lnTo>
                <a:lnTo>
                  <a:pt x="0" y="5935220"/>
                </a:lnTo>
                <a:close/>
                <a:moveTo>
                  <a:pt x="0" y="5835075"/>
                </a:moveTo>
                <a:lnTo>
                  <a:pt x="747537" y="6312427"/>
                </a:lnTo>
                <a:lnTo>
                  <a:pt x="722828" y="6312427"/>
                </a:lnTo>
                <a:lnTo>
                  <a:pt x="0" y="5850858"/>
                </a:lnTo>
                <a:lnTo>
                  <a:pt x="0" y="5835075"/>
                </a:lnTo>
                <a:close/>
                <a:moveTo>
                  <a:pt x="0" y="5735395"/>
                </a:moveTo>
                <a:lnTo>
                  <a:pt x="907591" y="6312543"/>
                </a:lnTo>
                <a:lnTo>
                  <a:pt x="882881" y="6312543"/>
                </a:lnTo>
                <a:lnTo>
                  <a:pt x="0" y="5751117"/>
                </a:lnTo>
                <a:lnTo>
                  <a:pt x="0" y="5735395"/>
                </a:lnTo>
                <a:close/>
                <a:moveTo>
                  <a:pt x="0" y="5635788"/>
                </a:moveTo>
                <a:lnTo>
                  <a:pt x="1068534" y="6312427"/>
                </a:lnTo>
                <a:lnTo>
                  <a:pt x="1043714" y="6312427"/>
                </a:lnTo>
                <a:lnTo>
                  <a:pt x="0" y="5651493"/>
                </a:lnTo>
                <a:lnTo>
                  <a:pt x="0" y="5635788"/>
                </a:lnTo>
                <a:close/>
                <a:moveTo>
                  <a:pt x="0" y="5536777"/>
                </a:moveTo>
                <a:lnTo>
                  <a:pt x="1230146" y="6312543"/>
                </a:lnTo>
                <a:lnTo>
                  <a:pt x="1205215" y="6312543"/>
                </a:lnTo>
                <a:lnTo>
                  <a:pt x="0" y="5552513"/>
                </a:lnTo>
                <a:lnTo>
                  <a:pt x="0" y="5536777"/>
                </a:lnTo>
                <a:close/>
                <a:moveTo>
                  <a:pt x="0" y="5438039"/>
                </a:moveTo>
                <a:lnTo>
                  <a:pt x="1392536" y="6312543"/>
                </a:lnTo>
                <a:lnTo>
                  <a:pt x="1367494" y="6312543"/>
                </a:lnTo>
                <a:lnTo>
                  <a:pt x="0" y="5453786"/>
                </a:lnTo>
                <a:lnTo>
                  <a:pt x="0" y="5438039"/>
                </a:lnTo>
                <a:close/>
                <a:moveTo>
                  <a:pt x="0" y="5339609"/>
                </a:moveTo>
                <a:lnTo>
                  <a:pt x="1555707" y="6312427"/>
                </a:lnTo>
                <a:lnTo>
                  <a:pt x="1530663" y="6312427"/>
                </a:lnTo>
                <a:lnTo>
                  <a:pt x="0" y="5355247"/>
                </a:lnTo>
                <a:lnTo>
                  <a:pt x="0" y="5339609"/>
                </a:lnTo>
                <a:close/>
                <a:moveTo>
                  <a:pt x="0" y="5241563"/>
                </a:moveTo>
                <a:lnTo>
                  <a:pt x="1719654" y="6312427"/>
                </a:lnTo>
                <a:lnTo>
                  <a:pt x="1694500" y="6312427"/>
                </a:lnTo>
                <a:lnTo>
                  <a:pt x="0" y="5257242"/>
                </a:lnTo>
                <a:lnTo>
                  <a:pt x="0" y="5241563"/>
                </a:lnTo>
                <a:close/>
                <a:moveTo>
                  <a:pt x="0" y="5143881"/>
                </a:moveTo>
                <a:lnTo>
                  <a:pt x="1884494" y="6312427"/>
                </a:lnTo>
                <a:lnTo>
                  <a:pt x="1859228" y="6312427"/>
                </a:lnTo>
                <a:lnTo>
                  <a:pt x="0" y="5159512"/>
                </a:lnTo>
                <a:lnTo>
                  <a:pt x="0" y="5143881"/>
                </a:lnTo>
                <a:close/>
                <a:moveTo>
                  <a:pt x="0" y="5046534"/>
                </a:moveTo>
                <a:lnTo>
                  <a:pt x="2006594" y="6285565"/>
                </a:lnTo>
                <a:lnTo>
                  <a:pt x="2006594" y="6301148"/>
                </a:lnTo>
                <a:lnTo>
                  <a:pt x="0" y="5062114"/>
                </a:lnTo>
                <a:lnTo>
                  <a:pt x="0" y="5046534"/>
                </a:lnTo>
                <a:close/>
                <a:moveTo>
                  <a:pt x="0" y="4949618"/>
                </a:moveTo>
                <a:lnTo>
                  <a:pt x="2006594" y="6183469"/>
                </a:lnTo>
                <a:lnTo>
                  <a:pt x="2006594" y="6199050"/>
                </a:lnTo>
                <a:lnTo>
                  <a:pt x="0" y="4965221"/>
                </a:lnTo>
                <a:lnTo>
                  <a:pt x="0" y="4949618"/>
                </a:lnTo>
                <a:close/>
                <a:moveTo>
                  <a:pt x="0" y="4852965"/>
                </a:moveTo>
                <a:lnTo>
                  <a:pt x="2006594" y="6081605"/>
                </a:lnTo>
                <a:lnTo>
                  <a:pt x="2006594" y="6097187"/>
                </a:lnTo>
                <a:lnTo>
                  <a:pt x="0" y="4868576"/>
                </a:lnTo>
                <a:lnTo>
                  <a:pt x="0" y="4852965"/>
                </a:lnTo>
                <a:close/>
                <a:moveTo>
                  <a:pt x="0" y="4756585"/>
                </a:moveTo>
                <a:lnTo>
                  <a:pt x="2006594" y="5979974"/>
                </a:lnTo>
                <a:lnTo>
                  <a:pt x="2006594" y="5995555"/>
                </a:lnTo>
                <a:lnTo>
                  <a:pt x="0" y="4772155"/>
                </a:lnTo>
                <a:lnTo>
                  <a:pt x="0" y="4756585"/>
                </a:lnTo>
                <a:close/>
                <a:moveTo>
                  <a:pt x="0" y="4660596"/>
                </a:moveTo>
                <a:lnTo>
                  <a:pt x="2006594" y="5878807"/>
                </a:lnTo>
                <a:lnTo>
                  <a:pt x="2006594" y="5894389"/>
                </a:lnTo>
                <a:lnTo>
                  <a:pt x="0" y="4676198"/>
                </a:lnTo>
                <a:lnTo>
                  <a:pt x="0" y="4660596"/>
                </a:lnTo>
                <a:close/>
                <a:moveTo>
                  <a:pt x="0" y="4564955"/>
                </a:moveTo>
                <a:lnTo>
                  <a:pt x="2006594" y="5777990"/>
                </a:lnTo>
                <a:lnTo>
                  <a:pt x="2006594" y="5793572"/>
                </a:lnTo>
                <a:lnTo>
                  <a:pt x="0" y="4580539"/>
                </a:lnTo>
                <a:lnTo>
                  <a:pt x="0" y="4564955"/>
                </a:lnTo>
                <a:close/>
                <a:moveTo>
                  <a:pt x="0" y="4469680"/>
                </a:moveTo>
                <a:lnTo>
                  <a:pt x="2006594" y="5677521"/>
                </a:lnTo>
                <a:lnTo>
                  <a:pt x="2006594" y="5693103"/>
                </a:lnTo>
                <a:lnTo>
                  <a:pt x="0" y="4485246"/>
                </a:lnTo>
                <a:lnTo>
                  <a:pt x="0" y="4469680"/>
                </a:lnTo>
                <a:close/>
                <a:moveTo>
                  <a:pt x="0" y="4374845"/>
                </a:moveTo>
                <a:lnTo>
                  <a:pt x="2006594" y="5577634"/>
                </a:lnTo>
                <a:lnTo>
                  <a:pt x="2006594" y="5593099"/>
                </a:lnTo>
                <a:lnTo>
                  <a:pt x="0" y="4390365"/>
                </a:lnTo>
                <a:lnTo>
                  <a:pt x="0" y="4374845"/>
                </a:lnTo>
                <a:close/>
                <a:moveTo>
                  <a:pt x="0" y="4280161"/>
                </a:moveTo>
                <a:lnTo>
                  <a:pt x="2006594" y="5477747"/>
                </a:lnTo>
                <a:lnTo>
                  <a:pt x="2006594" y="5493212"/>
                </a:lnTo>
                <a:lnTo>
                  <a:pt x="0" y="4295646"/>
                </a:lnTo>
                <a:lnTo>
                  <a:pt x="0" y="4280161"/>
                </a:lnTo>
                <a:close/>
                <a:moveTo>
                  <a:pt x="0" y="4185942"/>
                </a:moveTo>
                <a:lnTo>
                  <a:pt x="2006594" y="5378441"/>
                </a:lnTo>
                <a:lnTo>
                  <a:pt x="2006594" y="5393906"/>
                </a:lnTo>
                <a:lnTo>
                  <a:pt x="0" y="4201453"/>
                </a:lnTo>
                <a:lnTo>
                  <a:pt x="0" y="4185942"/>
                </a:lnTo>
                <a:close/>
                <a:moveTo>
                  <a:pt x="0" y="4091886"/>
                </a:moveTo>
                <a:lnTo>
                  <a:pt x="2006704" y="5279251"/>
                </a:lnTo>
                <a:lnTo>
                  <a:pt x="2006704" y="5294717"/>
                </a:lnTo>
                <a:lnTo>
                  <a:pt x="0" y="4107332"/>
                </a:lnTo>
                <a:lnTo>
                  <a:pt x="0" y="4091886"/>
                </a:lnTo>
                <a:close/>
                <a:moveTo>
                  <a:pt x="0" y="3998442"/>
                </a:moveTo>
                <a:lnTo>
                  <a:pt x="2006594" y="5180643"/>
                </a:lnTo>
                <a:lnTo>
                  <a:pt x="2006594" y="5196109"/>
                </a:lnTo>
                <a:lnTo>
                  <a:pt x="0" y="4013868"/>
                </a:lnTo>
                <a:lnTo>
                  <a:pt x="0" y="3998442"/>
                </a:lnTo>
                <a:close/>
                <a:moveTo>
                  <a:pt x="0" y="3905021"/>
                </a:moveTo>
                <a:lnTo>
                  <a:pt x="2006594" y="5082152"/>
                </a:lnTo>
                <a:lnTo>
                  <a:pt x="2006594" y="5097617"/>
                </a:lnTo>
                <a:lnTo>
                  <a:pt x="0" y="3920475"/>
                </a:lnTo>
                <a:lnTo>
                  <a:pt x="0" y="3905021"/>
                </a:lnTo>
                <a:close/>
                <a:moveTo>
                  <a:pt x="0" y="3812173"/>
                </a:moveTo>
                <a:lnTo>
                  <a:pt x="2006594" y="4984242"/>
                </a:lnTo>
                <a:lnTo>
                  <a:pt x="2006594" y="4999707"/>
                </a:lnTo>
                <a:lnTo>
                  <a:pt x="0" y="3827635"/>
                </a:lnTo>
                <a:lnTo>
                  <a:pt x="0" y="3812173"/>
                </a:lnTo>
                <a:close/>
                <a:moveTo>
                  <a:pt x="0" y="3719580"/>
                </a:moveTo>
                <a:lnTo>
                  <a:pt x="2006594" y="4886564"/>
                </a:lnTo>
                <a:lnTo>
                  <a:pt x="2006594" y="4901913"/>
                </a:lnTo>
                <a:lnTo>
                  <a:pt x="0" y="3734933"/>
                </a:lnTo>
                <a:lnTo>
                  <a:pt x="0" y="3719580"/>
                </a:lnTo>
                <a:close/>
                <a:moveTo>
                  <a:pt x="0" y="3627306"/>
                </a:moveTo>
                <a:lnTo>
                  <a:pt x="2006594" y="4789234"/>
                </a:lnTo>
                <a:lnTo>
                  <a:pt x="2006594" y="4804584"/>
                </a:lnTo>
                <a:lnTo>
                  <a:pt x="0" y="3642639"/>
                </a:lnTo>
                <a:lnTo>
                  <a:pt x="0" y="3627306"/>
                </a:lnTo>
                <a:close/>
                <a:moveTo>
                  <a:pt x="0" y="3535289"/>
                </a:moveTo>
                <a:lnTo>
                  <a:pt x="2006704" y="4692254"/>
                </a:lnTo>
                <a:lnTo>
                  <a:pt x="2006704" y="4707604"/>
                </a:lnTo>
                <a:lnTo>
                  <a:pt x="0" y="3550652"/>
                </a:lnTo>
                <a:lnTo>
                  <a:pt x="0" y="3535289"/>
                </a:lnTo>
                <a:close/>
                <a:moveTo>
                  <a:pt x="0" y="3443650"/>
                </a:moveTo>
                <a:lnTo>
                  <a:pt x="2006594" y="4595507"/>
                </a:lnTo>
                <a:lnTo>
                  <a:pt x="2006594" y="4610856"/>
                </a:lnTo>
                <a:lnTo>
                  <a:pt x="0" y="3459022"/>
                </a:lnTo>
                <a:lnTo>
                  <a:pt x="0" y="3443650"/>
                </a:lnTo>
                <a:close/>
                <a:moveTo>
                  <a:pt x="0" y="3352356"/>
                </a:moveTo>
                <a:lnTo>
                  <a:pt x="2006594" y="4499225"/>
                </a:lnTo>
                <a:lnTo>
                  <a:pt x="2006594" y="4514574"/>
                </a:lnTo>
                <a:lnTo>
                  <a:pt x="0" y="3367706"/>
                </a:lnTo>
                <a:lnTo>
                  <a:pt x="0" y="3352356"/>
                </a:lnTo>
                <a:close/>
                <a:moveTo>
                  <a:pt x="0" y="3261348"/>
                </a:moveTo>
                <a:lnTo>
                  <a:pt x="2006594" y="4403175"/>
                </a:lnTo>
                <a:lnTo>
                  <a:pt x="2006594" y="4418524"/>
                </a:lnTo>
                <a:lnTo>
                  <a:pt x="0" y="3276705"/>
                </a:lnTo>
                <a:lnTo>
                  <a:pt x="0" y="3261348"/>
                </a:lnTo>
                <a:close/>
                <a:moveTo>
                  <a:pt x="0" y="3170775"/>
                </a:moveTo>
                <a:lnTo>
                  <a:pt x="2006594" y="4307591"/>
                </a:lnTo>
                <a:lnTo>
                  <a:pt x="2006594" y="4322940"/>
                </a:lnTo>
                <a:lnTo>
                  <a:pt x="0" y="3186107"/>
                </a:lnTo>
                <a:lnTo>
                  <a:pt x="0" y="3170775"/>
                </a:lnTo>
                <a:close/>
                <a:moveTo>
                  <a:pt x="0" y="3080455"/>
                </a:moveTo>
                <a:lnTo>
                  <a:pt x="2006594" y="4212354"/>
                </a:lnTo>
                <a:lnTo>
                  <a:pt x="2006594" y="4227588"/>
                </a:lnTo>
                <a:lnTo>
                  <a:pt x="0" y="3095771"/>
                </a:lnTo>
                <a:lnTo>
                  <a:pt x="0" y="3080455"/>
                </a:lnTo>
                <a:close/>
                <a:moveTo>
                  <a:pt x="0" y="2990490"/>
                </a:moveTo>
                <a:lnTo>
                  <a:pt x="2006594" y="4117351"/>
                </a:lnTo>
                <a:lnTo>
                  <a:pt x="2006594" y="4132584"/>
                </a:lnTo>
                <a:lnTo>
                  <a:pt x="0" y="3005718"/>
                </a:lnTo>
                <a:lnTo>
                  <a:pt x="0" y="2990490"/>
                </a:lnTo>
                <a:close/>
                <a:moveTo>
                  <a:pt x="0" y="2722317"/>
                </a:moveTo>
                <a:lnTo>
                  <a:pt x="2006704" y="3834318"/>
                </a:lnTo>
                <a:lnTo>
                  <a:pt x="2006704" y="3849551"/>
                </a:lnTo>
                <a:lnTo>
                  <a:pt x="0" y="2737496"/>
                </a:lnTo>
                <a:lnTo>
                  <a:pt x="0" y="2722317"/>
                </a:lnTo>
                <a:close/>
                <a:moveTo>
                  <a:pt x="0" y="2633561"/>
                </a:moveTo>
                <a:lnTo>
                  <a:pt x="2006594" y="3740711"/>
                </a:lnTo>
                <a:lnTo>
                  <a:pt x="2006594" y="3755943"/>
                </a:lnTo>
                <a:lnTo>
                  <a:pt x="0" y="2648821"/>
                </a:lnTo>
                <a:lnTo>
                  <a:pt x="0" y="2633561"/>
                </a:lnTo>
                <a:close/>
                <a:moveTo>
                  <a:pt x="0" y="2545197"/>
                </a:moveTo>
                <a:lnTo>
                  <a:pt x="2006594" y="3647335"/>
                </a:lnTo>
                <a:lnTo>
                  <a:pt x="2006594" y="3662568"/>
                </a:lnTo>
                <a:lnTo>
                  <a:pt x="0" y="2560351"/>
                </a:lnTo>
                <a:lnTo>
                  <a:pt x="0" y="2545197"/>
                </a:lnTo>
                <a:close/>
                <a:moveTo>
                  <a:pt x="0" y="2457031"/>
                </a:moveTo>
                <a:lnTo>
                  <a:pt x="2006594" y="3554309"/>
                </a:lnTo>
                <a:lnTo>
                  <a:pt x="2006594" y="3569541"/>
                </a:lnTo>
                <a:lnTo>
                  <a:pt x="0" y="2472269"/>
                </a:lnTo>
                <a:lnTo>
                  <a:pt x="0" y="2457031"/>
                </a:lnTo>
                <a:close/>
                <a:moveTo>
                  <a:pt x="0" y="2369253"/>
                </a:moveTo>
                <a:lnTo>
                  <a:pt x="2006594" y="3461631"/>
                </a:lnTo>
                <a:lnTo>
                  <a:pt x="2006594" y="3476864"/>
                </a:lnTo>
                <a:lnTo>
                  <a:pt x="0" y="2384459"/>
                </a:lnTo>
                <a:lnTo>
                  <a:pt x="0" y="2369253"/>
                </a:lnTo>
                <a:close/>
                <a:moveTo>
                  <a:pt x="0" y="2281881"/>
                </a:moveTo>
                <a:lnTo>
                  <a:pt x="2006704" y="3369419"/>
                </a:lnTo>
                <a:lnTo>
                  <a:pt x="2006704" y="3384535"/>
                </a:lnTo>
                <a:lnTo>
                  <a:pt x="0" y="2296979"/>
                </a:lnTo>
                <a:lnTo>
                  <a:pt x="0" y="2281881"/>
                </a:lnTo>
                <a:close/>
                <a:moveTo>
                  <a:pt x="0" y="2194647"/>
                </a:moveTo>
                <a:lnTo>
                  <a:pt x="2006704" y="3277323"/>
                </a:lnTo>
                <a:lnTo>
                  <a:pt x="2006704" y="3292439"/>
                </a:lnTo>
                <a:lnTo>
                  <a:pt x="0" y="2209796"/>
                </a:lnTo>
                <a:lnTo>
                  <a:pt x="0" y="2194647"/>
                </a:lnTo>
                <a:close/>
                <a:moveTo>
                  <a:pt x="0" y="2107823"/>
                </a:moveTo>
                <a:lnTo>
                  <a:pt x="2006594" y="3185575"/>
                </a:lnTo>
                <a:lnTo>
                  <a:pt x="2006594" y="3200691"/>
                </a:lnTo>
                <a:lnTo>
                  <a:pt x="0" y="2122936"/>
                </a:lnTo>
                <a:lnTo>
                  <a:pt x="0" y="2107823"/>
                </a:lnTo>
                <a:close/>
                <a:moveTo>
                  <a:pt x="0" y="2021195"/>
                </a:moveTo>
                <a:lnTo>
                  <a:pt x="2006594" y="3094177"/>
                </a:lnTo>
                <a:lnTo>
                  <a:pt x="2006594" y="3109294"/>
                </a:lnTo>
                <a:lnTo>
                  <a:pt x="0" y="2036366"/>
                </a:lnTo>
                <a:lnTo>
                  <a:pt x="0" y="2021195"/>
                </a:lnTo>
                <a:close/>
                <a:moveTo>
                  <a:pt x="0" y="1935058"/>
                </a:moveTo>
                <a:lnTo>
                  <a:pt x="2006704" y="3003127"/>
                </a:lnTo>
                <a:lnTo>
                  <a:pt x="2006704" y="3018244"/>
                </a:lnTo>
                <a:lnTo>
                  <a:pt x="0" y="1950090"/>
                </a:lnTo>
                <a:lnTo>
                  <a:pt x="0" y="1935058"/>
                </a:lnTo>
                <a:close/>
                <a:moveTo>
                  <a:pt x="0" y="1849077"/>
                </a:moveTo>
                <a:lnTo>
                  <a:pt x="2006594" y="2912310"/>
                </a:lnTo>
                <a:lnTo>
                  <a:pt x="2006594" y="2927426"/>
                </a:lnTo>
                <a:lnTo>
                  <a:pt x="0" y="1864116"/>
                </a:lnTo>
                <a:lnTo>
                  <a:pt x="0" y="1849077"/>
                </a:lnTo>
                <a:close/>
                <a:moveTo>
                  <a:pt x="0" y="1763333"/>
                </a:moveTo>
                <a:lnTo>
                  <a:pt x="2006594" y="2821842"/>
                </a:lnTo>
                <a:lnTo>
                  <a:pt x="2006594" y="2836958"/>
                </a:lnTo>
                <a:lnTo>
                  <a:pt x="0" y="1778490"/>
                </a:lnTo>
                <a:lnTo>
                  <a:pt x="0" y="1763333"/>
                </a:lnTo>
                <a:close/>
                <a:moveTo>
                  <a:pt x="26074" y="1691803"/>
                </a:moveTo>
                <a:lnTo>
                  <a:pt x="2006594" y="2731722"/>
                </a:lnTo>
                <a:lnTo>
                  <a:pt x="2006594" y="2746839"/>
                </a:lnTo>
                <a:lnTo>
                  <a:pt x="6372" y="1696570"/>
                </a:lnTo>
                <a:lnTo>
                  <a:pt x="26074" y="1691803"/>
                </a:lnTo>
                <a:close/>
                <a:moveTo>
                  <a:pt x="137709" y="1665173"/>
                </a:moveTo>
                <a:lnTo>
                  <a:pt x="2006704" y="2642067"/>
                </a:lnTo>
                <a:lnTo>
                  <a:pt x="2006704" y="2657068"/>
                </a:lnTo>
                <a:lnTo>
                  <a:pt x="117898" y="1669825"/>
                </a:lnTo>
                <a:lnTo>
                  <a:pt x="137709" y="1665173"/>
                </a:lnTo>
                <a:close/>
                <a:moveTo>
                  <a:pt x="249346" y="1638196"/>
                </a:moveTo>
                <a:lnTo>
                  <a:pt x="2006594" y="2552530"/>
                </a:lnTo>
                <a:lnTo>
                  <a:pt x="2006594" y="2567530"/>
                </a:lnTo>
                <a:lnTo>
                  <a:pt x="229646" y="1642963"/>
                </a:lnTo>
                <a:lnTo>
                  <a:pt x="249346" y="1638196"/>
                </a:lnTo>
                <a:close/>
                <a:moveTo>
                  <a:pt x="361540" y="1611335"/>
                </a:moveTo>
                <a:lnTo>
                  <a:pt x="2006594" y="2463341"/>
                </a:lnTo>
                <a:lnTo>
                  <a:pt x="2006594" y="2478341"/>
                </a:lnTo>
                <a:lnTo>
                  <a:pt x="341727" y="1615986"/>
                </a:lnTo>
                <a:lnTo>
                  <a:pt x="361540" y="1611335"/>
                </a:lnTo>
                <a:close/>
                <a:moveTo>
                  <a:pt x="474067" y="1584357"/>
                </a:moveTo>
                <a:lnTo>
                  <a:pt x="2006704" y="2374500"/>
                </a:lnTo>
                <a:lnTo>
                  <a:pt x="2006704" y="2389501"/>
                </a:lnTo>
                <a:lnTo>
                  <a:pt x="454144" y="1589008"/>
                </a:lnTo>
                <a:lnTo>
                  <a:pt x="474067" y="1584357"/>
                </a:lnTo>
                <a:close/>
                <a:moveTo>
                  <a:pt x="586705" y="1557147"/>
                </a:moveTo>
                <a:lnTo>
                  <a:pt x="2006594" y="2285893"/>
                </a:lnTo>
                <a:lnTo>
                  <a:pt x="2006594" y="2300893"/>
                </a:lnTo>
                <a:lnTo>
                  <a:pt x="566782" y="1561915"/>
                </a:lnTo>
                <a:lnTo>
                  <a:pt x="586705" y="1557147"/>
                </a:lnTo>
                <a:close/>
                <a:moveTo>
                  <a:pt x="699677" y="1530052"/>
                </a:moveTo>
                <a:lnTo>
                  <a:pt x="2006594" y="2197634"/>
                </a:lnTo>
                <a:lnTo>
                  <a:pt x="2006594" y="2212635"/>
                </a:lnTo>
                <a:lnTo>
                  <a:pt x="679754" y="1534820"/>
                </a:lnTo>
                <a:lnTo>
                  <a:pt x="699677" y="1530052"/>
                </a:lnTo>
                <a:close/>
                <a:moveTo>
                  <a:pt x="0" y="1508338"/>
                </a:moveTo>
                <a:lnTo>
                  <a:pt x="50003" y="1534355"/>
                </a:lnTo>
                <a:lnTo>
                  <a:pt x="30191" y="1539123"/>
                </a:lnTo>
                <a:lnTo>
                  <a:pt x="0" y="1523413"/>
                </a:lnTo>
                <a:lnTo>
                  <a:pt x="0" y="1508338"/>
                </a:lnTo>
                <a:close/>
                <a:moveTo>
                  <a:pt x="813094" y="1502842"/>
                </a:moveTo>
                <a:lnTo>
                  <a:pt x="2006594" y="2109724"/>
                </a:lnTo>
                <a:lnTo>
                  <a:pt x="2006594" y="2124724"/>
                </a:lnTo>
                <a:lnTo>
                  <a:pt x="793060" y="1507610"/>
                </a:lnTo>
                <a:lnTo>
                  <a:pt x="813094" y="1502842"/>
                </a:lnTo>
                <a:close/>
                <a:moveTo>
                  <a:pt x="926734" y="1475516"/>
                </a:moveTo>
                <a:lnTo>
                  <a:pt x="2006594" y="2022046"/>
                </a:lnTo>
                <a:lnTo>
                  <a:pt x="2006594" y="2037047"/>
                </a:lnTo>
                <a:lnTo>
                  <a:pt x="906700" y="1480283"/>
                </a:lnTo>
                <a:lnTo>
                  <a:pt x="926734" y="1475516"/>
                </a:lnTo>
                <a:close/>
                <a:moveTo>
                  <a:pt x="1040820" y="1448190"/>
                </a:moveTo>
                <a:lnTo>
                  <a:pt x="2006704" y="1934834"/>
                </a:lnTo>
                <a:lnTo>
                  <a:pt x="2006704" y="1949718"/>
                </a:lnTo>
                <a:lnTo>
                  <a:pt x="1020674" y="1452957"/>
                </a:lnTo>
                <a:lnTo>
                  <a:pt x="1040820" y="1448190"/>
                </a:lnTo>
                <a:close/>
                <a:moveTo>
                  <a:pt x="0" y="1423948"/>
                </a:moveTo>
                <a:lnTo>
                  <a:pt x="161528" y="1507610"/>
                </a:lnTo>
                <a:lnTo>
                  <a:pt x="141717" y="1512378"/>
                </a:lnTo>
                <a:lnTo>
                  <a:pt x="0" y="1438976"/>
                </a:lnTo>
                <a:lnTo>
                  <a:pt x="0" y="1423948"/>
                </a:lnTo>
                <a:close/>
                <a:moveTo>
                  <a:pt x="1155017" y="1420631"/>
                </a:moveTo>
                <a:lnTo>
                  <a:pt x="2006594" y="1847738"/>
                </a:lnTo>
                <a:lnTo>
                  <a:pt x="2006594" y="1862622"/>
                </a:lnTo>
                <a:lnTo>
                  <a:pt x="1134871" y="1425514"/>
                </a:lnTo>
                <a:lnTo>
                  <a:pt x="1155017" y="1420631"/>
                </a:lnTo>
                <a:close/>
                <a:moveTo>
                  <a:pt x="1269547" y="1393187"/>
                </a:moveTo>
                <a:lnTo>
                  <a:pt x="2006594" y="1760991"/>
                </a:lnTo>
                <a:lnTo>
                  <a:pt x="2006594" y="1775875"/>
                </a:lnTo>
                <a:lnTo>
                  <a:pt x="1249401" y="1397955"/>
                </a:lnTo>
                <a:lnTo>
                  <a:pt x="1269547" y="1393187"/>
                </a:lnTo>
                <a:close/>
                <a:moveTo>
                  <a:pt x="1384523" y="1365513"/>
                </a:moveTo>
                <a:lnTo>
                  <a:pt x="2006594" y="1674593"/>
                </a:lnTo>
                <a:lnTo>
                  <a:pt x="2006594" y="1689476"/>
                </a:lnTo>
                <a:lnTo>
                  <a:pt x="1364265" y="1370396"/>
                </a:lnTo>
                <a:lnTo>
                  <a:pt x="1384523" y="1365513"/>
                </a:lnTo>
                <a:close/>
                <a:moveTo>
                  <a:pt x="0" y="1339855"/>
                </a:moveTo>
                <a:lnTo>
                  <a:pt x="273277" y="1480749"/>
                </a:lnTo>
                <a:lnTo>
                  <a:pt x="253465" y="1485517"/>
                </a:lnTo>
                <a:lnTo>
                  <a:pt x="0" y="1354837"/>
                </a:lnTo>
                <a:lnTo>
                  <a:pt x="0" y="1339855"/>
                </a:lnTo>
                <a:close/>
                <a:moveTo>
                  <a:pt x="1499721" y="1337953"/>
                </a:moveTo>
                <a:lnTo>
                  <a:pt x="2006594" y="1588543"/>
                </a:lnTo>
                <a:lnTo>
                  <a:pt x="2006594" y="1603428"/>
                </a:lnTo>
                <a:lnTo>
                  <a:pt x="1479464" y="1342721"/>
                </a:lnTo>
                <a:lnTo>
                  <a:pt x="1499721" y="1337953"/>
                </a:lnTo>
                <a:close/>
                <a:moveTo>
                  <a:pt x="1615364" y="1310045"/>
                </a:moveTo>
                <a:lnTo>
                  <a:pt x="2006594" y="1502610"/>
                </a:lnTo>
                <a:lnTo>
                  <a:pt x="2006594" y="1517494"/>
                </a:lnTo>
                <a:lnTo>
                  <a:pt x="1594996" y="1314929"/>
                </a:lnTo>
                <a:lnTo>
                  <a:pt x="1615364" y="1310045"/>
                </a:lnTo>
                <a:close/>
                <a:moveTo>
                  <a:pt x="1731230" y="1282254"/>
                </a:moveTo>
                <a:lnTo>
                  <a:pt x="2006594" y="1417142"/>
                </a:lnTo>
                <a:lnTo>
                  <a:pt x="2006594" y="1432026"/>
                </a:lnTo>
                <a:lnTo>
                  <a:pt x="1710862" y="1287137"/>
                </a:lnTo>
                <a:lnTo>
                  <a:pt x="1731230" y="1282254"/>
                </a:lnTo>
                <a:close/>
                <a:moveTo>
                  <a:pt x="0" y="1256106"/>
                </a:moveTo>
                <a:lnTo>
                  <a:pt x="385358" y="1453887"/>
                </a:lnTo>
                <a:lnTo>
                  <a:pt x="365435" y="1458655"/>
                </a:lnTo>
                <a:lnTo>
                  <a:pt x="0" y="1271103"/>
                </a:lnTo>
                <a:lnTo>
                  <a:pt x="0" y="1256106"/>
                </a:lnTo>
                <a:close/>
                <a:moveTo>
                  <a:pt x="1847431" y="1254346"/>
                </a:moveTo>
                <a:lnTo>
                  <a:pt x="2006594" y="1331906"/>
                </a:lnTo>
                <a:lnTo>
                  <a:pt x="2006594" y="1346791"/>
                </a:lnTo>
                <a:lnTo>
                  <a:pt x="1827062" y="1259229"/>
                </a:lnTo>
                <a:lnTo>
                  <a:pt x="1847431" y="1254346"/>
                </a:lnTo>
                <a:close/>
                <a:moveTo>
                  <a:pt x="1964075" y="1226205"/>
                </a:moveTo>
                <a:lnTo>
                  <a:pt x="2006704" y="1246904"/>
                </a:lnTo>
                <a:lnTo>
                  <a:pt x="2006704" y="1261788"/>
                </a:lnTo>
                <a:lnTo>
                  <a:pt x="1943596" y="1231205"/>
                </a:lnTo>
                <a:lnTo>
                  <a:pt x="1964075" y="1226205"/>
                </a:lnTo>
                <a:close/>
                <a:moveTo>
                  <a:pt x="0" y="1172605"/>
                </a:moveTo>
                <a:lnTo>
                  <a:pt x="497775" y="1426910"/>
                </a:lnTo>
                <a:lnTo>
                  <a:pt x="477851" y="1431677"/>
                </a:lnTo>
                <a:lnTo>
                  <a:pt x="0" y="1187563"/>
                </a:lnTo>
                <a:lnTo>
                  <a:pt x="0" y="1172605"/>
                </a:lnTo>
                <a:close/>
                <a:moveTo>
                  <a:pt x="0" y="1089354"/>
                </a:moveTo>
                <a:lnTo>
                  <a:pt x="610524" y="1399816"/>
                </a:lnTo>
                <a:lnTo>
                  <a:pt x="590490" y="1404584"/>
                </a:lnTo>
                <a:lnTo>
                  <a:pt x="0" y="1104319"/>
                </a:lnTo>
                <a:lnTo>
                  <a:pt x="0" y="1089354"/>
                </a:lnTo>
                <a:close/>
                <a:moveTo>
                  <a:pt x="0" y="1006456"/>
                </a:moveTo>
                <a:lnTo>
                  <a:pt x="723607" y="1372721"/>
                </a:lnTo>
                <a:lnTo>
                  <a:pt x="703573" y="1377489"/>
                </a:lnTo>
                <a:lnTo>
                  <a:pt x="0" y="1021370"/>
                </a:lnTo>
                <a:lnTo>
                  <a:pt x="0" y="1006456"/>
                </a:lnTo>
                <a:close/>
                <a:moveTo>
                  <a:pt x="0" y="923837"/>
                </a:moveTo>
                <a:lnTo>
                  <a:pt x="836913" y="1345511"/>
                </a:lnTo>
                <a:lnTo>
                  <a:pt x="816879" y="1350279"/>
                </a:lnTo>
                <a:lnTo>
                  <a:pt x="0" y="938733"/>
                </a:lnTo>
                <a:lnTo>
                  <a:pt x="0" y="923837"/>
                </a:lnTo>
                <a:close/>
                <a:moveTo>
                  <a:pt x="0" y="841416"/>
                </a:moveTo>
                <a:lnTo>
                  <a:pt x="950553" y="1318069"/>
                </a:lnTo>
                <a:lnTo>
                  <a:pt x="930408" y="1322952"/>
                </a:lnTo>
                <a:lnTo>
                  <a:pt x="0" y="856391"/>
                </a:lnTo>
                <a:lnTo>
                  <a:pt x="0" y="841416"/>
                </a:lnTo>
                <a:close/>
                <a:moveTo>
                  <a:pt x="0" y="759376"/>
                </a:moveTo>
                <a:lnTo>
                  <a:pt x="1064639" y="1290742"/>
                </a:lnTo>
                <a:lnTo>
                  <a:pt x="1044493" y="1295627"/>
                </a:lnTo>
                <a:lnTo>
                  <a:pt x="0" y="774295"/>
                </a:lnTo>
                <a:lnTo>
                  <a:pt x="0" y="759376"/>
                </a:lnTo>
                <a:close/>
                <a:moveTo>
                  <a:pt x="0" y="677619"/>
                </a:moveTo>
                <a:lnTo>
                  <a:pt x="1178947" y="1263300"/>
                </a:lnTo>
                <a:lnTo>
                  <a:pt x="1158690" y="1268183"/>
                </a:lnTo>
                <a:lnTo>
                  <a:pt x="0" y="692532"/>
                </a:lnTo>
                <a:lnTo>
                  <a:pt x="0" y="677619"/>
                </a:lnTo>
                <a:close/>
                <a:moveTo>
                  <a:pt x="0" y="434177"/>
                </a:moveTo>
                <a:lnTo>
                  <a:pt x="1523651" y="1180506"/>
                </a:lnTo>
                <a:lnTo>
                  <a:pt x="1503283" y="1185390"/>
                </a:lnTo>
                <a:lnTo>
                  <a:pt x="0" y="449019"/>
                </a:lnTo>
                <a:lnTo>
                  <a:pt x="0" y="434177"/>
                </a:lnTo>
                <a:close/>
                <a:moveTo>
                  <a:pt x="0" y="353582"/>
                </a:moveTo>
                <a:lnTo>
                  <a:pt x="1639072" y="1152714"/>
                </a:lnTo>
                <a:lnTo>
                  <a:pt x="1618703" y="1157598"/>
                </a:lnTo>
                <a:lnTo>
                  <a:pt x="0" y="368434"/>
                </a:lnTo>
                <a:lnTo>
                  <a:pt x="0" y="353582"/>
                </a:lnTo>
                <a:close/>
                <a:moveTo>
                  <a:pt x="0" y="273291"/>
                </a:moveTo>
                <a:lnTo>
                  <a:pt x="1754938" y="1124923"/>
                </a:lnTo>
                <a:lnTo>
                  <a:pt x="1734459" y="1129806"/>
                </a:lnTo>
                <a:lnTo>
                  <a:pt x="0" y="288136"/>
                </a:lnTo>
                <a:lnTo>
                  <a:pt x="0" y="273291"/>
                </a:lnTo>
                <a:close/>
                <a:moveTo>
                  <a:pt x="0" y="193285"/>
                </a:moveTo>
                <a:lnTo>
                  <a:pt x="1871027" y="1096898"/>
                </a:lnTo>
                <a:lnTo>
                  <a:pt x="1850547" y="1101782"/>
                </a:lnTo>
                <a:lnTo>
                  <a:pt x="0" y="208109"/>
                </a:lnTo>
                <a:lnTo>
                  <a:pt x="0" y="193285"/>
                </a:lnTo>
                <a:close/>
                <a:moveTo>
                  <a:pt x="0" y="113554"/>
                </a:moveTo>
                <a:lnTo>
                  <a:pt x="1987449" y="1068758"/>
                </a:lnTo>
                <a:lnTo>
                  <a:pt x="1966970" y="1073758"/>
                </a:lnTo>
                <a:lnTo>
                  <a:pt x="0" y="128375"/>
                </a:lnTo>
                <a:lnTo>
                  <a:pt x="0" y="113554"/>
                </a:lnTo>
                <a:close/>
                <a:moveTo>
                  <a:pt x="0" y="34115"/>
                </a:moveTo>
                <a:lnTo>
                  <a:pt x="2006594" y="993988"/>
                </a:lnTo>
                <a:lnTo>
                  <a:pt x="2006594" y="1008756"/>
                </a:lnTo>
                <a:lnTo>
                  <a:pt x="0" y="48915"/>
                </a:lnTo>
                <a:lnTo>
                  <a:pt x="0" y="34115"/>
                </a:lnTo>
                <a:close/>
                <a:moveTo>
                  <a:pt x="1955728" y="0"/>
                </a:moveTo>
                <a:lnTo>
                  <a:pt x="1988228" y="0"/>
                </a:lnTo>
                <a:lnTo>
                  <a:pt x="2006594" y="8256"/>
                </a:lnTo>
                <a:lnTo>
                  <a:pt x="2006594" y="22908"/>
                </a:lnTo>
                <a:lnTo>
                  <a:pt x="1955728" y="0"/>
                </a:lnTo>
                <a:close/>
                <a:moveTo>
                  <a:pt x="1778311" y="0"/>
                </a:moveTo>
                <a:lnTo>
                  <a:pt x="1810700" y="0"/>
                </a:lnTo>
                <a:lnTo>
                  <a:pt x="2006594" y="88840"/>
                </a:lnTo>
                <a:lnTo>
                  <a:pt x="2006594" y="103492"/>
                </a:lnTo>
                <a:lnTo>
                  <a:pt x="1778311" y="0"/>
                </a:lnTo>
                <a:close/>
                <a:moveTo>
                  <a:pt x="1602008" y="0"/>
                </a:moveTo>
                <a:lnTo>
                  <a:pt x="1634286" y="0"/>
                </a:lnTo>
                <a:lnTo>
                  <a:pt x="2006594" y="169773"/>
                </a:lnTo>
                <a:lnTo>
                  <a:pt x="2006594" y="184425"/>
                </a:lnTo>
                <a:lnTo>
                  <a:pt x="1602008" y="0"/>
                </a:lnTo>
                <a:close/>
                <a:moveTo>
                  <a:pt x="1426818" y="0"/>
                </a:moveTo>
                <a:lnTo>
                  <a:pt x="1458984" y="0"/>
                </a:lnTo>
                <a:lnTo>
                  <a:pt x="2006594" y="250823"/>
                </a:lnTo>
                <a:lnTo>
                  <a:pt x="2006594" y="265591"/>
                </a:lnTo>
                <a:lnTo>
                  <a:pt x="1426818" y="0"/>
                </a:lnTo>
                <a:close/>
                <a:moveTo>
                  <a:pt x="1252740" y="0"/>
                </a:moveTo>
                <a:lnTo>
                  <a:pt x="1284684" y="0"/>
                </a:lnTo>
                <a:lnTo>
                  <a:pt x="2006594" y="332338"/>
                </a:lnTo>
                <a:lnTo>
                  <a:pt x="2006594" y="346989"/>
                </a:lnTo>
                <a:lnTo>
                  <a:pt x="1252740" y="0"/>
                </a:lnTo>
                <a:close/>
                <a:moveTo>
                  <a:pt x="1079776" y="0"/>
                </a:moveTo>
                <a:lnTo>
                  <a:pt x="1111497" y="0"/>
                </a:lnTo>
                <a:lnTo>
                  <a:pt x="2006704" y="413968"/>
                </a:lnTo>
                <a:lnTo>
                  <a:pt x="2006704" y="428736"/>
                </a:lnTo>
                <a:lnTo>
                  <a:pt x="1079776" y="0"/>
                </a:lnTo>
                <a:close/>
                <a:moveTo>
                  <a:pt x="907814" y="0"/>
                </a:moveTo>
                <a:lnTo>
                  <a:pt x="939424" y="0"/>
                </a:lnTo>
                <a:lnTo>
                  <a:pt x="2006704" y="495947"/>
                </a:lnTo>
                <a:lnTo>
                  <a:pt x="2006704" y="510715"/>
                </a:lnTo>
                <a:lnTo>
                  <a:pt x="907814" y="0"/>
                </a:lnTo>
                <a:close/>
                <a:moveTo>
                  <a:pt x="736852" y="0"/>
                </a:moveTo>
                <a:lnTo>
                  <a:pt x="768462" y="0"/>
                </a:lnTo>
                <a:lnTo>
                  <a:pt x="2006594" y="578276"/>
                </a:lnTo>
                <a:lnTo>
                  <a:pt x="2006594" y="593044"/>
                </a:lnTo>
                <a:lnTo>
                  <a:pt x="736852" y="0"/>
                </a:lnTo>
                <a:close/>
                <a:moveTo>
                  <a:pt x="567004" y="0"/>
                </a:moveTo>
                <a:lnTo>
                  <a:pt x="598503" y="0"/>
                </a:lnTo>
                <a:lnTo>
                  <a:pt x="2006594" y="660837"/>
                </a:lnTo>
                <a:lnTo>
                  <a:pt x="2006594" y="675605"/>
                </a:lnTo>
                <a:lnTo>
                  <a:pt x="567004" y="0"/>
                </a:lnTo>
                <a:close/>
                <a:moveTo>
                  <a:pt x="398158" y="0"/>
                </a:moveTo>
                <a:lnTo>
                  <a:pt x="429546" y="0"/>
                </a:lnTo>
                <a:lnTo>
                  <a:pt x="2006594" y="743630"/>
                </a:lnTo>
                <a:lnTo>
                  <a:pt x="2006594" y="758399"/>
                </a:lnTo>
                <a:lnTo>
                  <a:pt x="398158" y="0"/>
                </a:lnTo>
                <a:close/>
                <a:moveTo>
                  <a:pt x="230425" y="0"/>
                </a:moveTo>
                <a:lnTo>
                  <a:pt x="261589" y="0"/>
                </a:lnTo>
                <a:lnTo>
                  <a:pt x="2006704" y="826773"/>
                </a:lnTo>
                <a:lnTo>
                  <a:pt x="2006704" y="841657"/>
                </a:lnTo>
                <a:lnTo>
                  <a:pt x="230425" y="0"/>
                </a:lnTo>
                <a:close/>
                <a:moveTo>
                  <a:pt x="63582" y="0"/>
                </a:moveTo>
                <a:lnTo>
                  <a:pt x="94635" y="0"/>
                </a:lnTo>
                <a:lnTo>
                  <a:pt x="2006704" y="910264"/>
                </a:lnTo>
                <a:lnTo>
                  <a:pt x="2006704" y="925032"/>
                </a:lnTo>
                <a:lnTo>
                  <a:pt x="63582" y="0"/>
                </a:lnTo>
                <a:close/>
              </a:path>
            </a:pathLst>
          </a:custGeom>
          <a:solidFill>
            <a:srgbClr val="5B8F22"/>
          </a:solidFill>
          <a:ln>
            <a:noFill/>
          </a:ln>
          <a:extLst>
            <a:ext uri="{91240B29-F687-4F45-9708-019B960494DF}">
              <a14:hiddenLine xmlns:a14="http://schemas.microsoft.com/office/drawing/2010/main" w="11629" cap="flat">
                <a:solidFill>
                  <a:srgbClr val="000000"/>
                </a:solidFill>
                <a:prstDash val="solid"/>
                <a:miter lim="800000"/>
                <a:headEnd/>
                <a:tailEnd/>
              </a14:hiddenLine>
            </a:ext>
          </a:extLst>
        </p:spPr>
        <p:txBody>
          <a:bodyPr anchor="ctr"/>
          <a:lstStyle/>
          <a:p>
            <a:endParaRPr lang="en-US"/>
          </a:p>
        </p:txBody>
      </p:sp>
      <p:sp>
        <p:nvSpPr>
          <p:cNvPr id="10" name="Holder 2"/>
          <p:cNvSpPr>
            <a:spLocks noGrp="1"/>
          </p:cNvSpPr>
          <p:nvPr>
            <p:ph type="title"/>
          </p:nvPr>
        </p:nvSpPr>
        <p:spPr>
          <a:xfrm>
            <a:off x="2070101" y="0"/>
            <a:ext cx="10018667" cy="1371600"/>
          </a:xfrm>
        </p:spPr>
        <p:txBody>
          <a:bodyPr lIns="0" tIns="0" rIns="0" bIns="0" anchor="b">
            <a:noAutofit/>
          </a:bodyPr>
          <a:lstStyle>
            <a:lvl1pPr>
              <a:defRPr sz="4400" b="0" i="0">
                <a:solidFill>
                  <a:srgbClr val="143D34"/>
                </a:solidFill>
                <a:latin typeface="Sitka Banner" panose="02000505000000020004" pitchFamily="2" charset="0"/>
                <a:cs typeface="Sitka Banner" panose="02000505000000020004" pitchFamily="2" charset="0"/>
              </a:defRPr>
            </a:lvl1pPr>
          </a:lstStyle>
          <a:p>
            <a:r>
              <a:rPr lang="en-US" dirty="0"/>
              <a:t>Click to edit Master title style</a:t>
            </a:r>
            <a:endParaRPr dirty="0"/>
          </a:p>
        </p:txBody>
      </p:sp>
      <p:sp>
        <p:nvSpPr>
          <p:cNvPr id="13" name="Holder 3"/>
          <p:cNvSpPr>
            <a:spLocks noGrp="1"/>
          </p:cNvSpPr>
          <p:nvPr>
            <p:ph sz="half" idx="2"/>
          </p:nvPr>
        </p:nvSpPr>
        <p:spPr>
          <a:xfrm>
            <a:off x="2070102" y="1685139"/>
            <a:ext cx="4656923" cy="4372189"/>
          </a:xfrm>
          <a:prstGeom prst="rect">
            <a:avLst/>
          </a:prstGeom>
        </p:spPr>
        <p:txBody>
          <a:bodyPr lIns="274320" tIns="0" rIns="274320" bIns="0">
            <a:noAutofit/>
          </a:bodyPr>
          <a:lstStyle>
            <a:lvl1pPr marL="0" indent="0">
              <a:lnSpc>
                <a:spcPct val="150000"/>
              </a:lnSpc>
              <a:buFontTx/>
              <a:buNone/>
              <a:defRPr sz="1600" b="0" i="0">
                <a:latin typeface="Trade Gothic Next Light" panose="020B0403040303020004" pitchFamily="34" charset="0"/>
              </a:defRPr>
            </a:lvl1pPr>
          </a:lstStyle>
          <a:p>
            <a:endParaRPr dirty="0"/>
          </a:p>
        </p:txBody>
      </p:sp>
      <p:sp>
        <p:nvSpPr>
          <p:cNvPr id="14" name="Holder 4"/>
          <p:cNvSpPr>
            <a:spLocks noGrp="1"/>
          </p:cNvSpPr>
          <p:nvPr>
            <p:ph sz="half" idx="3"/>
          </p:nvPr>
        </p:nvSpPr>
        <p:spPr>
          <a:xfrm>
            <a:off x="6934201" y="1685139"/>
            <a:ext cx="4822024" cy="4372189"/>
          </a:xfrm>
          <a:prstGeom prst="rect">
            <a:avLst/>
          </a:prstGeom>
        </p:spPr>
        <p:txBody>
          <a:bodyPr lIns="274320" tIns="0" rIns="274320" bIns="0">
            <a:noAutofit/>
          </a:bodyPr>
          <a:lstStyle>
            <a:lvl1pPr>
              <a:lnSpc>
                <a:spcPct val="150000"/>
              </a:lnSpc>
              <a:defRPr sz="1600" b="0" i="0">
                <a:latin typeface="Trade Gothic Next Light" panose="020B0403040303020004" pitchFamily="34" charset="0"/>
              </a:defRPr>
            </a:lvl1pPr>
          </a:lstStyle>
          <a:p>
            <a:endParaRPr dirty="0"/>
          </a:p>
        </p:txBody>
      </p:sp>
      <p:sp>
        <p:nvSpPr>
          <p:cNvPr id="15" name="Slide Number Placeholder 5">
            <a:extLst>
              <a:ext uri="{FF2B5EF4-FFF2-40B4-BE49-F238E27FC236}">
                <a16:creationId xmlns:a16="http://schemas.microsoft.com/office/drawing/2014/main" id="{E207A698-CA39-11CA-0BA2-549FB7E75C1D}"/>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67336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ontent_Inset">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BACC0978-5701-69FE-4CC2-9ED8C52C2E6F}"/>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A5E7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pic>
        <p:nvPicPr>
          <p:cNvPr id="2" name="object 2">
            <a:extLst>
              <a:ext uri="{FF2B5EF4-FFF2-40B4-BE49-F238E27FC236}">
                <a16:creationId xmlns:a16="http://schemas.microsoft.com/office/drawing/2014/main" id="{6FD96B71-A4B0-1205-BB86-8DA3F400B1E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4788" y="0"/>
            <a:ext cx="4367212" cy="546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object 3" hidden="1">
            <a:extLst>
              <a:ext uri="{FF2B5EF4-FFF2-40B4-BE49-F238E27FC236}">
                <a16:creationId xmlns:a16="http://schemas.microsoft.com/office/drawing/2014/main" id="{0185E760-3ACB-186F-BA3F-30B97C810F8A}"/>
              </a:ext>
            </a:extLst>
          </p:cNvPr>
          <p:cNvGrpSpPr>
            <a:grpSpLocks/>
          </p:cNvGrpSpPr>
          <p:nvPr/>
        </p:nvGrpSpPr>
        <p:grpSpPr bwMode="auto">
          <a:xfrm>
            <a:off x="0" y="0"/>
            <a:ext cx="12192000" cy="6858000"/>
            <a:chOff x="0" y="0"/>
            <a:chExt cx="12191974" cy="6858000"/>
          </a:xfrm>
        </p:grpSpPr>
        <p:pic>
          <p:nvPicPr>
            <p:cNvPr id="4" name="object 4">
              <a:extLst>
                <a:ext uri="{FF2B5EF4-FFF2-40B4-BE49-F238E27FC236}">
                  <a16:creationId xmlns:a16="http://schemas.microsoft.com/office/drawing/2014/main" id="{EA19B024-3D50-F92A-149C-B048FE3F6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9C1D29DA-2819-0CEB-1DFB-56C176D6F17B}"/>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6">
              <a:extLst>
                <a:ext uri="{FF2B5EF4-FFF2-40B4-BE49-F238E27FC236}">
                  <a16:creationId xmlns:a16="http://schemas.microsoft.com/office/drawing/2014/main" id="{E15C3496-ED18-8A47-5AED-C190144BD372}"/>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7">
              <a:extLst>
                <a:ext uri="{FF2B5EF4-FFF2-40B4-BE49-F238E27FC236}">
                  <a16:creationId xmlns:a16="http://schemas.microsoft.com/office/drawing/2014/main" id="{C8BCF109-EC63-B042-75E8-BBDEFB0278B2}"/>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object 8">
              <a:extLst>
                <a:ext uri="{FF2B5EF4-FFF2-40B4-BE49-F238E27FC236}">
                  <a16:creationId xmlns:a16="http://schemas.microsoft.com/office/drawing/2014/main" id="{AB7EA4E8-6053-4971-0A32-FE11FBDD8E24}"/>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9" name="object 4" hidden="1">
            <a:extLst>
              <a:ext uri="{FF2B5EF4-FFF2-40B4-BE49-F238E27FC236}">
                <a16:creationId xmlns:a16="http://schemas.microsoft.com/office/drawing/2014/main" id="{163DE79C-92CF-DA95-162E-A29EFF3342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icture Placeholder 18"/>
          <p:cNvSpPr>
            <a:spLocks noGrp="1"/>
          </p:cNvSpPr>
          <p:nvPr>
            <p:ph type="pic" sz="quarter" idx="15"/>
          </p:nvPr>
        </p:nvSpPr>
        <p:spPr>
          <a:xfrm flipH="1">
            <a:off x="7022070" y="934378"/>
            <a:ext cx="3561754" cy="3569163"/>
          </a:xfrm>
          <a:custGeom>
            <a:avLst/>
            <a:gdLst>
              <a:gd name="connsiteX0" fmla="*/ 4152123 w 4275861"/>
              <a:gd name="connsiteY0" fmla="*/ 0 h 3734912"/>
              <a:gd name="connsiteX1" fmla="*/ 0 w 4275861"/>
              <a:gd name="connsiteY1" fmla="*/ 0 h 3734912"/>
              <a:gd name="connsiteX2" fmla="*/ 0 w 4275861"/>
              <a:gd name="connsiteY2" fmla="*/ 3734912 h 3734912"/>
              <a:gd name="connsiteX3" fmla="*/ 4275861 w 4275861"/>
              <a:gd name="connsiteY3" fmla="*/ 3734912 h 3734912"/>
              <a:gd name="connsiteX4" fmla="*/ 4275861 w 4275861"/>
              <a:gd name="connsiteY4" fmla="*/ 123738 h 3734912"/>
              <a:gd name="connsiteX5" fmla="*/ 4152123 w 4275861"/>
              <a:gd name="connsiteY5" fmla="*/ 0 h 373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61" h="3734912">
                <a:moveTo>
                  <a:pt x="4152123" y="0"/>
                </a:moveTo>
                <a:lnTo>
                  <a:pt x="0" y="0"/>
                </a:lnTo>
                <a:lnTo>
                  <a:pt x="0" y="3734912"/>
                </a:lnTo>
                <a:lnTo>
                  <a:pt x="4275861" y="3734912"/>
                </a:lnTo>
                <a:lnTo>
                  <a:pt x="4275861" y="123738"/>
                </a:lnTo>
                <a:cubicBezTo>
                  <a:pt x="4275861" y="55399"/>
                  <a:pt x="4220462" y="0"/>
                  <a:pt x="4152123" y="0"/>
                </a:cubicBezTo>
                <a:close/>
              </a:path>
            </a:pathLst>
          </a:custGeom>
          <a:solidFill>
            <a:schemeClr val="bg1">
              <a:lumMod val="75000"/>
            </a:schemeClr>
          </a:solidFill>
          <a:effectLst>
            <a:outerShdw blurRad="381000" dist="177800" dir="2700000" algn="tl" rotWithShape="0">
              <a:prstClr val="black">
                <a:alpha val="25000"/>
              </a:prstClr>
            </a:outerShdw>
          </a:effectLst>
        </p:spPr>
        <p:txBody>
          <a:bodyPr rtlCol="0">
            <a:noAutofit/>
          </a:bodyPr>
          <a:lstStyle/>
          <a:p>
            <a:pPr lvl="0"/>
            <a:endParaRPr lang="en-US" noProof="0" dirty="0"/>
          </a:p>
        </p:txBody>
      </p:sp>
      <p:sp>
        <p:nvSpPr>
          <p:cNvPr id="23" name="Text Placeholder 55"/>
          <p:cNvSpPr>
            <a:spLocks noGrp="1"/>
          </p:cNvSpPr>
          <p:nvPr>
            <p:ph type="body" sz="quarter" idx="18"/>
          </p:nvPr>
        </p:nvSpPr>
        <p:spPr>
          <a:xfrm>
            <a:off x="381024" y="420851"/>
            <a:ext cx="4680999" cy="1403444"/>
          </a:xfrm>
        </p:spPr>
        <p:txBody>
          <a:bodyPr anchor="ctr">
            <a:noAutofit/>
          </a:bodyPr>
          <a:lstStyle>
            <a:lvl1pPr marL="0" indent="0">
              <a:buNone/>
              <a:defRPr sz="4000">
                <a:solidFill>
                  <a:schemeClr val="tx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2"/>
          <p:cNvSpPr>
            <a:spLocks noGrp="1"/>
          </p:cNvSpPr>
          <p:nvPr>
            <p:ph type="body" sz="quarter" idx="20"/>
          </p:nvPr>
        </p:nvSpPr>
        <p:spPr>
          <a:xfrm>
            <a:off x="381000" y="1752599"/>
            <a:ext cx="4681024" cy="872937"/>
          </a:xfrm>
        </p:spPr>
        <p:txBody>
          <a:bodyPr>
            <a:normAutofit/>
          </a:bodyPr>
          <a:lstStyle>
            <a:lvl1pPr marL="0" indent="0">
              <a:buNone/>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26" name="Text Placeholder 12"/>
          <p:cNvSpPr>
            <a:spLocks noGrp="1"/>
          </p:cNvSpPr>
          <p:nvPr>
            <p:ph type="body" sz="quarter" idx="21"/>
          </p:nvPr>
        </p:nvSpPr>
        <p:spPr>
          <a:xfrm>
            <a:off x="381000" y="2844057"/>
            <a:ext cx="4681024" cy="2697572"/>
          </a:xfrm>
        </p:spPr>
        <p:txBody>
          <a:bodyPr numCol="2" spcCol="274320">
            <a:noAutofit/>
          </a:bodyPr>
          <a:lstStyle>
            <a:lvl1pPr marL="285750" indent="-285750">
              <a:buFont typeface="Arial" panose="020B0604020202020204" pitchFamily="34" charset="0"/>
              <a:buChar char="•"/>
              <a:tabLst/>
              <a:defRPr sz="16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ABF0E6F-5A3F-B872-9F9C-1E99F420A5FB}"/>
              </a:ext>
            </a:extLst>
          </p:cNvPr>
          <p:cNvSpPr>
            <a:spLocks noGrp="1" noChangeArrowheads="1"/>
          </p:cNvSpPr>
          <p:nvPr>
            <p:ph type="sldNum" sz="quarter" idx="22"/>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Tree>
    <p:extLst>
      <p:ext uri="{BB962C8B-B14F-4D97-AF65-F5344CB8AC3E}">
        <p14:creationId xmlns:p14="http://schemas.microsoft.com/office/powerpoint/2010/main" val="35846850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rgbClr val="401F20"/>
        </a:solidFill>
        <a:effectLst/>
      </p:bgPr>
    </p:bg>
    <p:spTree>
      <p:nvGrpSpPr>
        <p:cNvPr id="1" name=""/>
        <p:cNvGrpSpPr/>
        <p:nvPr/>
      </p:nvGrpSpPr>
      <p:grpSpPr>
        <a:xfrm>
          <a:off x="0" y="0"/>
          <a:ext cx="0" cy="0"/>
          <a:chOff x="0" y="0"/>
          <a:chExt cx="0" cy="0"/>
        </a:xfrm>
      </p:grpSpPr>
      <p:grpSp>
        <p:nvGrpSpPr>
          <p:cNvPr id="2" name="object 3" hidden="1">
            <a:extLst>
              <a:ext uri="{FF2B5EF4-FFF2-40B4-BE49-F238E27FC236}">
                <a16:creationId xmlns:a16="http://schemas.microsoft.com/office/drawing/2014/main" id="{0DEA607E-5E7E-C836-1F0F-D256AB4F890F}"/>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518FBA99-F2D9-CB5F-21F5-1B14ECFBE2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D5E1B125-72A8-B407-C38B-2ED1323A452C}"/>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C5A55D30-6872-38A9-A561-A299E4835C8A}"/>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C2A24F1C-3798-098C-1A90-45617D68817C}"/>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12A350EB-F20D-B4A7-B2ED-6BD2199FE024}"/>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8" name="object 4" hidden="1">
            <a:extLst>
              <a:ext uri="{FF2B5EF4-FFF2-40B4-BE49-F238E27FC236}">
                <a16:creationId xmlns:a16="http://schemas.microsoft.com/office/drawing/2014/main" id="{ADD560A8-E453-128E-C192-4DA49627A2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0800" y="-3175"/>
            <a:ext cx="45243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4">
            <a:extLst>
              <a:ext uri="{FF2B5EF4-FFF2-40B4-BE49-F238E27FC236}">
                <a16:creationId xmlns:a16="http://schemas.microsoft.com/office/drawing/2014/main" id="{3CEA8839-0FAF-F43B-CE20-36EE6A592E63}"/>
              </a:ext>
            </a:extLst>
          </p:cNvPr>
          <p:cNvSpPr txBox="1"/>
          <p:nvPr/>
        </p:nvSpPr>
        <p:spPr>
          <a:xfrm>
            <a:off x="838200" y="5562600"/>
            <a:ext cx="3792538" cy="350838"/>
          </a:xfrm>
          <a:prstGeom prst="rect">
            <a:avLst/>
          </a:prstGeom>
        </p:spPr>
        <p:txBody>
          <a:bodyPr lIns="0" tIns="73660" rIns="0" bIns="0">
            <a:spAutoFit/>
          </a:bodyPr>
          <a:lstStyle/>
          <a:p>
            <a:pPr marL="25400" eaLnBrk="1" fontAlgn="auto" hangingPunct="1">
              <a:spcBef>
                <a:spcPts val="0"/>
              </a:spcBef>
              <a:spcAft>
                <a:spcPts val="0"/>
              </a:spcAft>
              <a:defRPr/>
            </a:pPr>
            <a:r>
              <a:rPr kern="0" spc="-10" dirty="0" err="1">
                <a:solidFill>
                  <a:srgbClr val="FFFFFF"/>
                </a:solidFill>
                <a:latin typeface="Trade Gothic Next"/>
                <a:cs typeface="Trade Gothic Next"/>
              </a:rPr>
              <a:t>AgWestFC.com</a:t>
            </a:r>
            <a:endParaRPr kern="0" dirty="0">
              <a:solidFill>
                <a:sysClr val="windowText" lastClr="000000"/>
              </a:solidFill>
              <a:latin typeface="Trade Gothic Next"/>
              <a:cs typeface="Trade Gothic Next"/>
            </a:endParaRPr>
          </a:p>
        </p:txBody>
      </p:sp>
      <p:pic>
        <p:nvPicPr>
          <p:cNvPr id="10" name="object 6">
            <a:extLst>
              <a:ext uri="{FF2B5EF4-FFF2-40B4-BE49-F238E27FC236}">
                <a16:creationId xmlns:a16="http://schemas.microsoft.com/office/drawing/2014/main" id="{E435CEC5-F775-921A-A059-A534F2B4B3B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66100" y="0"/>
            <a:ext cx="40259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ject 8">
            <a:extLst>
              <a:ext uri="{FF2B5EF4-FFF2-40B4-BE49-F238E27FC236}">
                <a16:creationId xmlns:a16="http://schemas.microsoft.com/office/drawing/2014/main" id="{64C60667-6510-8889-A8A8-46671E83C91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42513" y="5418138"/>
            <a:ext cx="17510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Placeholder 55"/>
          <p:cNvSpPr>
            <a:spLocks noGrp="1"/>
          </p:cNvSpPr>
          <p:nvPr>
            <p:ph type="body" sz="quarter" idx="16"/>
          </p:nvPr>
        </p:nvSpPr>
        <p:spPr>
          <a:xfrm>
            <a:off x="822563" y="2401386"/>
            <a:ext cx="5294308" cy="1981200"/>
          </a:xfrm>
        </p:spPr>
        <p:txBody>
          <a:bodyPr anchor="ct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9" name="Picture Placeholder 38"/>
          <p:cNvSpPr>
            <a:spLocks noGrp="1"/>
          </p:cNvSpPr>
          <p:nvPr>
            <p:ph type="pic" sz="quarter" idx="15"/>
          </p:nvPr>
        </p:nvSpPr>
        <p:spPr>
          <a:xfrm>
            <a:off x="7659225" y="1451117"/>
            <a:ext cx="3016933" cy="2701156"/>
          </a:xfrm>
          <a:prstGeom prst="rect">
            <a:avLst/>
          </a:prstGeom>
          <a:solidFill>
            <a:schemeClr val="bg1">
              <a:lumMod val="75000"/>
            </a:schemeClr>
          </a:solidFill>
        </p:spPr>
        <p:txBody>
          <a:bodyPr rtlCol="0">
            <a:noAutofit/>
          </a:bodyPr>
          <a:lstStyle/>
          <a:p>
            <a:pPr lvl="0"/>
            <a:endParaRPr lang="en-US" noProof="0" dirty="0"/>
          </a:p>
        </p:txBody>
      </p:sp>
      <p:sp>
        <p:nvSpPr>
          <p:cNvPr id="33" name="Text Placeholder 32"/>
          <p:cNvSpPr>
            <a:spLocks noGrp="1"/>
          </p:cNvSpPr>
          <p:nvPr>
            <p:ph type="body" sz="quarter" idx="17"/>
          </p:nvPr>
        </p:nvSpPr>
        <p:spPr>
          <a:xfrm>
            <a:off x="822325" y="4618577"/>
            <a:ext cx="5294313" cy="944019"/>
          </a:xfrm>
        </p:spPr>
        <p:txBody>
          <a:bodyPr>
            <a:normAutofit/>
          </a:bodyPr>
          <a:lstStyle>
            <a:lvl1pPr marL="0" indent="0">
              <a:buNone/>
              <a:defRPr sz="1800" b="0" i="0">
                <a:solidFill>
                  <a:schemeClr val="bg1"/>
                </a:solidFill>
                <a:latin typeface="Trade Gothic Next Light" panose="020B0403040303020004" pitchFamily="34" charset="0"/>
              </a:defRPr>
            </a:lvl1pPr>
          </a:lstStyle>
          <a:p>
            <a:pPr lvl="0"/>
            <a:r>
              <a:rPr lang="en-US" dirty="0"/>
              <a:t>Click to edit Master text styles</a:t>
            </a:r>
          </a:p>
        </p:txBody>
      </p:sp>
    </p:spTree>
    <p:extLst>
      <p:ext uri="{BB962C8B-B14F-4D97-AF65-F5344CB8AC3E}">
        <p14:creationId xmlns:p14="http://schemas.microsoft.com/office/powerpoint/2010/main" val="2941802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End Slide">
    <p:bg>
      <p:bgPr>
        <a:solidFill>
          <a:srgbClr val="185E7A"/>
        </a:solidFill>
        <a:effectLst/>
      </p:bgPr>
    </p:bg>
    <p:spTree>
      <p:nvGrpSpPr>
        <p:cNvPr id="1" name=""/>
        <p:cNvGrpSpPr/>
        <p:nvPr/>
      </p:nvGrpSpPr>
      <p:grpSpPr>
        <a:xfrm>
          <a:off x="0" y="0"/>
          <a:ext cx="0" cy="0"/>
          <a:chOff x="0" y="0"/>
          <a:chExt cx="0" cy="0"/>
        </a:xfrm>
      </p:grpSpPr>
      <p:pic>
        <p:nvPicPr>
          <p:cNvPr id="14" name="object 4">
            <a:extLst>
              <a:ext uri="{FF2B5EF4-FFF2-40B4-BE49-F238E27FC236}">
                <a16:creationId xmlns:a16="http://schemas.microsoft.com/office/drawing/2014/main" id="{0D8115B7-44BC-4462-BFFF-27E6095D2091}"/>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070144" y="5379"/>
            <a:ext cx="61211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object 3" hidden="1">
            <a:extLst>
              <a:ext uri="{FF2B5EF4-FFF2-40B4-BE49-F238E27FC236}">
                <a16:creationId xmlns:a16="http://schemas.microsoft.com/office/drawing/2014/main" id="{FFAC9757-239B-6CFB-60B6-761B73D51486}"/>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3B1EA189-6758-E67B-B6E8-8398EF479D3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8C9D5F0F-C9DB-737B-78BB-FAD8F2B47FDD}"/>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1FDF1A9A-4DE9-B99F-B67A-BF366A299FCC}"/>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2B83C07F-896C-E2CB-7123-7C55219DCAD9}"/>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9BD9F17D-3D5D-0FD9-E46A-EF2E3CE30359}"/>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pic>
        <p:nvPicPr>
          <p:cNvPr id="9" name="object 7">
            <a:extLst>
              <a:ext uri="{FF2B5EF4-FFF2-40B4-BE49-F238E27FC236}">
                <a16:creationId xmlns:a16="http://schemas.microsoft.com/office/drawing/2014/main" id="{27CC4481-0A4C-AF25-ACFB-A813BB144F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1813" y="2586038"/>
            <a:ext cx="29749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ject 8">
            <a:extLst>
              <a:ext uri="{FF2B5EF4-FFF2-40B4-BE49-F238E27FC236}">
                <a16:creationId xmlns:a16="http://schemas.microsoft.com/office/drawing/2014/main" id="{B1A8E1B7-8B0E-C294-D345-85C2F7690F06}"/>
              </a:ext>
            </a:extLst>
          </p:cNvPr>
          <p:cNvSpPr txBox="1"/>
          <p:nvPr/>
        </p:nvSpPr>
        <p:spPr>
          <a:xfrm>
            <a:off x="2265363" y="4406900"/>
            <a:ext cx="1571625" cy="422275"/>
          </a:xfrm>
          <a:prstGeom prst="rect">
            <a:avLst/>
          </a:prstGeom>
        </p:spPr>
        <p:txBody>
          <a:bodyPr lIns="0" tIns="12700" rIns="0" bIns="0">
            <a:spAutoFit/>
          </a:bodyPr>
          <a:lstStyle/>
          <a:p>
            <a:pPr marL="12700" eaLnBrk="1" fontAlgn="auto" hangingPunct="1">
              <a:spcBef>
                <a:spcPts val="100"/>
              </a:spcBef>
              <a:spcAft>
                <a:spcPts val="0"/>
              </a:spcAft>
              <a:defRPr/>
            </a:pPr>
            <a:r>
              <a:rPr sz="2600" kern="0" dirty="0">
                <a:solidFill>
                  <a:srgbClr val="FFFFFF"/>
                </a:solidFill>
                <a:latin typeface="TradeGothicNext-Lt"/>
                <a:cs typeface="TradeGothicNext-Lt"/>
              </a:rPr>
              <a:t>Thank </a:t>
            </a:r>
            <a:r>
              <a:rPr sz="2600" kern="0" spc="-20" dirty="0">
                <a:solidFill>
                  <a:srgbClr val="FFFFFF"/>
                </a:solidFill>
                <a:latin typeface="TradeGothicNext-Lt"/>
                <a:cs typeface="TradeGothicNext-Lt"/>
              </a:rPr>
              <a:t>you.</a:t>
            </a:r>
            <a:endParaRPr sz="2600" kern="0" dirty="0">
              <a:solidFill>
                <a:sysClr val="windowText" lastClr="000000"/>
              </a:solidFill>
              <a:latin typeface="TradeGothicNext-Lt"/>
              <a:cs typeface="TradeGothicNext-Lt"/>
            </a:endParaRPr>
          </a:p>
        </p:txBody>
      </p:sp>
      <p:sp>
        <p:nvSpPr>
          <p:cNvPr id="11" name="Freeform 14">
            <a:extLst>
              <a:ext uri="{FF2B5EF4-FFF2-40B4-BE49-F238E27FC236}">
                <a16:creationId xmlns:a16="http://schemas.microsoft.com/office/drawing/2014/main" id="{05F595B7-0157-6F84-1190-C28D46E3FB45}"/>
              </a:ext>
            </a:extLst>
          </p:cNvPr>
          <p:cNvSpPr>
            <a:spLocks/>
          </p:cNvSpPr>
          <p:nvPr/>
        </p:nvSpPr>
        <p:spPr bwMode="auto">
          <a:xfrm rot="5400000">
            <a:off x="2667001" y="-2665413"/>
            <a:ext cx="6858000" cy="12188825"/>
          </a:xfrm>
          <a:custGeom>
            <a:avLst/>
            <a:gdLst>
              <a:gd name="T0" fmla="*/ 0 w 6858000"/>
              <a:gd name="T1" fmla="*/ 6122750 h 12188952"/>
              <a:gd name="T2" fmla="*/ 0 w 6858000"/>
              <a:gd name="T3" fmla="*/ 6116400 h 12188952"/>
              <a:gd name="T4" fmla="*/ 5939438 w 6858000"/>
              <a:gd name="T5" fmla="*/ 6116400 h 12188952"/>
              <a:gd name="T6" fmla="*/ 6207674 w 6858000"/>
              <a:gd name="T7" fmla="*/ 6100254 h 12188952"/>
              <a:gd name="T8" fmla="*/ 6227604 w 6858000"/>
              <a:gd name="T9" fmla="*/ 5841137 h 12188952"/>
              <a:gd name="T10" fmla="*/ 6227604 w 6858000"/>
              <a:gd name="T11" fmla="*/ 0 h 12188952"/>
              <a:gd name="T12" fmla="*/ 6233954 w 6858000"/>
              <a:gd name="T13" fmla="*/ 0 h 12188952"/>
              <a:gd name="T14" fmla="*/ 6233954 w 6858000"/>
              <a:gd name="T15" fmla="*/ 5834264 h 12188952"/>
              <a:gd name="T16" fmla="*/ 6254423 w 6858000"/>
              <a:gd name="T17" fmla="*/ 6100254 h 12188952"/>
              <a:gd name="T18" fmla="*/ 6521512 w 6858000"/>
              <a:gd name="T19" fmla="*/ 6116400 h 12188952"/>
              <a:gd name="T20" fmla="*/ 6858000 w 6858000"/>
              <a:gd name="T21" fmla="*/ 6116400 h 12188952"/>
              <a:gd name="T22" fmla="*/ 6858000 w 6858000"/>
              <a:gd name="T23" fmla="*/ 6122750 h 12188952"/>
              <a:gd name="T24" fmla="*/ 6479179 w 6858000"/>
              <a:gd name="T25" fmla="*/ 6122750 h 12188952"/>
              <a:gd name="T26" fmla="*/ 6254423 w 6858000"/>
              <a:gd name="T27" fmla="*/ 6136386 h 12188952"/>
              <a:gd name="T28" fmla="*/ 6233954 w 6858000"/>
              <a:gd name="T29" fmla="*/ 6402386 h 12188952"/>
              <a:gd name="T30" fmla="*/ 6233954 w 6858000"/>
              <a:gd name="T31" fmla="*/ 12188952 h 12188952"/>
              <a:gd name="T32" fmla="*/ 6227604 w 6858000"/>
              <a:gd name="T33" fmla="*/ 12188952 h 12188952"/>
              <a:gd name="T34" fmla="*/ 6227604 w 6858000"/>
              <a:gd name="T35" fmla="*/ 6395513 h 12188952"/>
              <a:gd name="T36" fmla="*/ 6207674 w 6858000"/>
              <a:gd name="T37" fmla="*/ 6136386 h 12188952"/>
              <a:gd name="T38" fmla="*/ 5981953 w 6858000"/>
              <a:gd name="T39" fmla="*/ 6122750 h 1218895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858000" h="12188952">
                <a:moveTo>
                  <a:pt x="0" y="6122750"/>
                </a:moveTo>
                <a:lnTo>
                  <a:pt x="0" y="6116400"/>
                </a:lnTo>
                <a:lnTo>
                  <a:pt x="5939438" y="6116400"/>
                </a:lnTo>
                <a:lnTo>
                  <a:pt x="6207674" y="6100254"/>
                </a:lnTo>
                <a:lnTo>
                  <a:pt x="6227604" y="5841137"/>
                </a:lnTo>
                <a:lnTo>
                  <a:pt x="6227604" y="0"/>
                </a:lnTo>
                <a:lnTo>
                  <a:pt x="6233954" y="0"/>
                </a:lnTo>
                <a:lnTo>
                  <a:pt x="6233954" y="5834264"/>
                </a:lnTo>
                <a:lnTo>
                  <a:pt x="6254423" y="6100254"/>
                </a:lnTo>
                <a:lnTo>
                  <a:pt x="6521512" y="6116400"/>
                </a:lnTo>
                <a:lnTo>
                  <a:pt x="6858000" y="6116400"/>
                </a:lnTo>
                <a:lnTo>
                  <a:pt x="6858000" y="6122750"/>
                </a:lnTo>
                <a:lnTo>
                  <a:pt x="6479179" y="6122750"/>
                </a:lnTo>
                <a:lnTo>
                  <a:pt x="6254423" y="6136386"/>
                </a:lnTo>
                <a:lnTo>
                  <a:pt x="6233954" y="6402386"/>
                </a:lnTo>
                <a:lnTo>
                  <a:pt x="6233954" y="12188952"/>
                </a:lnTo>
                <a:lnTo>
                  <a:pt x="6227604" y="12188952"/>
                </a:lnTo>
                <a:lnTo>
                  <a:pt x="6227604" y="6395513"/>
                </a:lnTo>
                <a:lnTo>
                  <a:pt x="6207674" y="6136386"/>
                </a:lnTo>
                <a:lnTo>
                  <a:pt x="5981953" y="6122750"/>
                </a:lnTo>
                <a:lnTo>
                  <a:pt x="0" y="61227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6" name="Text Placeholder 55"/>
          <p:cNvSpPr>
            <a:spLocks noGrp="1"/>
          </p:cNvSpPr>
          <p:nvPr>
            <p:ph type="body" sz="quarter" idx="16"/>
          </p:nvPr>
        </p:nvSpPr>
        <p:spPr>
          <a:xfrm>
            <a:off x="600101" y="-7001284"/>
            <a:ext cx="4572000" cy="823011"/>
          </a:xfrm>
        </p:spPr>
        <p:txBody>
          <a:bodyPr anchor="ctr">
            <a:normAutofit/>
          </a:bodyPr>
          <a:lstStyle>
            <a:lvl1pPr marL="0" indent="0">
              <a:buNone/>
              <a:defRPr sz="4000">
                <a:solidFill>
                  <a:schemeClr val="bg2"/>
                </a:solidFill>
                <a:latin typeface="Trade Gothic Next" panose="020B05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4"/>
          <p:cNvSpPr>
            <a:spLocks noGrp="1"/>
          </p:cNvSpPr>
          <p:nvPr>
            <p:ph type="body" sz="quarter" idx="17"/>
          </p:nvPr>
        </p:nvSpPr>
        <p:spPr>
          <a:xfrm>
            <a:off x="622300" y="-6299601"/>
            <a:ext cx="4787900" cy="4561348"/>
          </a:xfrm>
        </p:spPr>
        <p:txBody>
          <a:bodyPr/>
          <a:lstStyle>
            <a:lvl1pPr marL="0" indent="0">
              <a:lnSpc>
                <a:spcPts val="2600"/>
              </a:lnSpc>
              <a:buNone/>
              <a:defRPr sz="2200">
                <a:solidFill>
                  <a:schemeClr val="bg1"/>
                </a:solidFill>
                <a:latin typeface="Trade Gothic Next" panose="020B0503040303020004" pitchFamily="34" charset="0"/>
              </a:defRPr>
            </a:lvl1pPr>
            <a:lvl2pPr marL="22225" indent="0">
              <a:lnSpc>
                <a:spcPts val="2600"/>
              </a:lnSpc>
              <a:buNone/>
              <a:tabLst/>
              <a:defRPr sz="1600">
                <a:solidFill>
                  <a:schemeClr val="bg1"/>
                </a:solidFill>
                <a:latin typeface="Trade Gothic Next" panose="020B0503040303020004" pitchFamily="34"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6894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Partner">
    <p:bg>
      <p:bgPr>
        <a:solidFill>
          <a:srgbClr val="133D33"/>
        </a:solidFill>
        <a:effectLst/>
      </p:bgPr>
    </p:bg>
    <p:spTree>
      <p:nvGrpSpPr>
        <p:cNvPr id="1" name=""/>
        <p:cNvGrpSpPr/>
        <p:nvPr/>
      </p:nvGrpSpPr>
      <p:grpSpPr>
        <a:xfrm>
          <a:off x="0" y="0"/>
          <a:ext cx="0" cy="0"/>
          <a:chOff x="0" y="0"/>
          <a:chExt cx="0" cy="0"/>
        </a:xfrm>
      </p:grpSpPr>
      <p:pic>
        <p:nvPicPr>
          <p:cNvPr id="9" name="object 4">
            <a:extLst>
              <a:ext uri="{FF2B5EF4-FFF2-40B4-BE49-F238E27FC236}">
                <a16:creationId xmlns:a16="http://schemas.microsoft.com/office/drawing/2014/main" id="{20905845-62CE-47D7-ABA5-902F390E42B9}"/>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158323" y="0"/>
            <a:ext cx="40336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ject 11">
            <a:extLst>
              <a:ext uri="{FF2B5EF4-FFF2-40B4-BE49-F238E27FC236}">
                <a16:creationId xmlns:a16="http://schemas.microsoft.com/office/drawing/2014/main" id="{C7F9E968-BB57-3C9C-7D3A-277C6CF209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5897563"/>
            <a:ext cx="13239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a:extLst>
              <a:ext uri="{FF2B5EF4-FFF2-40B4-BE49-F238E27FC236}">
                <a16:creationId xmlns:a16="http://schemas.microsoft.com/office/drawing/2014/main" id="{316A36B7-382F-8132-5F39-3CCB78A16508}"/>
              </a:ext>
            </a:extLst>
          </p:cNvPr>
          <p:cNvSpPr>
            <a:spLocks/>
          </p:cNvSpPr>
          <p:nvPr/>
        </p:nvSpPr>
        <p:spPr bwMode="auto">
          <a:xfrm>
            <a:off x="22225" y="0"/>
            <a:ext cx="12253913" cy="6858000"/>
          </a:xfrm>
          <a:custGeom>
            <a:avLst/>
            <a:gdLst>
              <a:gd name="T0" fmla="*/ 8109298 w 12252960"/>
              <a:gd name="T1" fmla="*/ 0 h 6858000"/>
              <a:gd name="T2" fmla="*/ 8118442 w 12252960"/>
              <a:gd name="T3" fmla="*/ 0 h 6858000"/>
              <a:gd name="T4" fmla="*/ 8118442 w 12252960"/>
              <a:gd name="T5" fmla="*/ 5353007 h 6858000"/>
              <a:gd name="T6" fmla="*/ 8131891 w 12252960"/>
              <a:gd name="T7" fmla="*/ 5576430 h 6858000"/>
              <a:gd name="T8" fmla="*/ 8371329 w 12252960"/>
              <a:gd name="T9" fmla="*/ 5594846 h 6858000"/>
              <a:gd name="T10" fmla="*/ 12252960 w 12252960"/>
              <a:gd name="T11" fmla="*/ 5594846 h 6858000"/>
              <a:gd name="T12" fmla="*/ 12252960 w 12252960"/>
              <a:gd name="T13" fmla="*/ 5603990 h 6858000"/>
              <a:gd name="T14" fmla="*/ 8381240 w 12252960"/>
              <a:gd name="T15" fmla="*/ 5603990 h 6858000"/>
              <a:gd name="T16" fmla="*/ 8131891 w 12252960"/>
              <a:gd name="T17" fmla="*/ 5623179 h 6858000"/>
              <a:gd name="T18" fmla="*/ 8118442 w 12252960"/>
              <a:gd name="T19" fmla="*/ 5845646 h 6858000"/>
              <a:gd name="T20" fmla="*/ 8118442 w 12252960"/>
              <a:gd name="T21" fmla="*/ 6858000 h 6858000"/>
              <a:gd name="T22" fmla="*/ 8109298 w 12252960"/>
              <a:gd name="T23" fmla="*/ 6858000 h 6858000"/>
              <a:gd name="T24" fmla="*/ 8109298 w 12252960"/>
              <a:gd name="T25" fmla="*/ 5846344 h 6858000"/>
              <a:gd name="T26" fmla="*/ 8095759 w 12252960"/>
              <a:gd name="T27" fmla="*/ 5623179 h 6858000"/>
              <a:gd name="T28" fmla="*/ 7846400 w 12252960"/>
              <a:gd name="T29" fmla="*/ 5603990 h 6858000"/>
              <a:gd name="T30" fmla="*/ 0 w 12252960"/>
              <a:gd name="T31" fmla="*/ 5603990 h 6858000"/>
              <a:gd name="T32" fmla="*/ 0 w 12252960"/>
              <a:gd name="T33" fmla="*/ 5594846 h 6858000"/>
              <a:gd name="T34" fmla="*/ 7856312 w 12252960"/>
              <a:gd name="T35" fmla="*/ 5594846 h 6858000"/>
              <a:gd name="T36" fmla="*/ 8095759 w 12252960"/>
              <a:gd name="T37" fmla="*/ 5576430 h 6858000"/>
              <a:gd name="T38" fmla="*/ 8109298 w 12252960"/>
              <a:gd name="T39" fmla="*/ 5352306 h 6858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252960" h="6858000">
                <a:moveTo>
                  <a:pt x="8109298" y="0"/>
                </a:moveTo>
                <a:lnTo>
                  <a:pt x="8118442" y="0"/>
                </a:lnTo>
                <a:lnTo>
                  <a:pt x="8118442" y="5353007"/>
                </a:lnTo>
                <a:lnTo>
                  <a:pt x="8131891" y="5576430"/>
                </a:lnTo>
                <a:lnTo>
                  <a:pt x="8371329" y="5594846"/>
                </a:lnTo>
                <a:lnTo>
                  <a:pt x="12252960" y="5594846"/>
                </a:lnTo>
                <a:lnTo>
                  <a:pt x="12252960" y="5603990"/>
                </a:lnTo>
                <a:lnTo>
                  <a:pt x="8381240" y="5603990"/>
                </a:lnTo>
                <a:lnTo>
                  <a:pt x="8131891" y="5623179"/>
                </a:lnTo>
                <a:lnTo>
                  <a:pt x="8118442" y="5845646"/>
                </a:lnTo>
                <a:lnTo>
                  <a:pt x="8118442" y="6858000"/>
                </a:lnTo>
                <a:lnTo>
                  <a:pt x="8109298" y="6858000"/>
                </a:lnTo>
                <a:lnTo>
                  <a:pt x="8109298" y="5846344"/>
                </a:lnTo>
                <a:lnTo>
                  <a:pt x="8095759" y="5623179"/>
                </a:lnTo>
                <a:lnTo>
                  <a:pt x="7846400" y="5603990"/>
                </a:lnTo>
                <a:lnTo>
                  <a:pt x="0" y="5603990"/>
                </a:lnTo>
                <a:lnTo>
                  <a:pt x="0" y="5594846"/>
                </a:lnTo>
                <a:lnTo>
                  <a:pt x="7856312" y="5594846"/>
                </a:lnTo>
                <a:lnTo>
                  <a:pt x="8095759" y="5576430"/>
                </a:lnTo>
                <a:lnTo>
                  <a:pt x="8109298" y="5352306"/>
                </a:lnTo>
                <a:lnTo>
                  <a:pt x="810929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38" name="Text Placeholder 37"/>
          <p:cNvSpPr>
            <a:spLocks noGrp="1"/>
          </p:cNvSpPr>
          <p:nvPr>
            <p:ph type="body" sz="quarter" idx="14"/>
          </p:nvPr>
        </p:nvSpPr>
        <p:spPr>
          <a:xfrm>
            <a:off x="685801" y="1317171"/>
            <a:ext cx="6908569" cy="2291999"/>
          </a:xfrm>
        </p:spPr>
        <p:txBody>
          <a:bodyPr>
            <a:noAutofit/>
          </a:bodyPr>
          <a:lstStyle>
            <a:lvl1pPr marL="0" indent="0">
              <a:buNone/>
              <a:defRPr sz="5400">
                <a:solidFill>
                  <a:schemeClr val="bg2"/>
                </a:solidFill>
                <a:latin typeface="Sitka Display" pitchFamily="2" charset="0"/>
              </a:defRPr>
            </a:lvl1pPr>
            <a:lvl2pPr marL="457200" indent="0">
              <a:buNone/>
              <a:defRPr sz="4800">
                <a:solidFill>
                  <a:schemeClr val="bg2"/>
                </a:solidFill>
                <a:latin typeface="Sitka Display" pitchFamily="2" charset="0"/>
              </a:defRPr>
            </a:lvl2pPr>
            <a:lvl3pPr marL="914400" indent="0">
              <a:buNone/>
              <a:defRPr sz="4400">
                <a:solidFill>
                  <a:schemeClr val="bg2"/>
                </a:solidFill>
                <a:latin typeface="Sitka Display" pitchFamily="2" charset="0"/>
              </a:defRPr>
            </a:lvl3pPr>
            <a:lvl4pPr marL="1371600" indent="0">
              <a:buNone/>
              <a:defRPr sz="4000">
                <a:solidFill>
                  <a:schemeClr val="bg2"/>
                </a:solidFill>
                <a:latin typeface="Sitka Display" pitchFamily="2" charset="0"/>
              </a:defRPr>
            </a:lvl4pPr>
            <a:lvl5pPr marL="1828800" indent="0">
              <a:buNone/>
              <a:defRPr sz="4000">
                <a:solidFill>
                  <a:schemeClr val="bg2"/>
                </a:solidFill>
                <a:latin typeface="Sitka Display" pitchFamily="2" charset="0"/>
              </a:defRPr>
            </a:lvl5pPr>
          </a:lstStyle>
          <a:p>
            <a:pPr lvl="0"/>
            <a:r>
              <a:rPr lang="en-US"/>
              <a:t>Click to edit Master text styles</a:t>
            </a:r>
          </a:p>
        </p:txBody>
      </p:sp>
      <p:sp>
        <p:nvSpPr>
          <p:cNvPr id="4" name="Text Placeholder 3"/>
          <p:cNvSpPr>
            <a:spLocks noGrp="1"/>
          </p:cNvSpPr>
          <p:nvPr>
            <p:ph type="body" sz="quarter" idx="17"/>
          </p:nvPr>
        </p:nvSpPr>
        <p:spPr>
          <a:xfrm>
            <a:off x="762000" y="4082554"/>
            <a:ext cx="2819400" cy="718046"/>
          </a:xfrm>
        </p:spPr>
        <p:txBody>
          <a:bodyPr>
            <a:normAutofit/>
          </a:bodyPr>
          <a:lstStyle>
            <a:lvl1pPr marL="0" indent="0">
              <a:lnSpc>
                <a:spcPct val="100000"/>
              </a:lnSpc>
              <a:buNone/>
              <a:defRPr sz="1600" b="0" i="0">
                <a:solidFill>
                  <a:schemeClr val="bg1"/>
                </a:solidFill>
                <a:latin typeface="Trade Gothic Next Light" panose="020B0403040303020004" pitchFamily="34" charset="0"/>
              </a:defRPr>
            </a:lvl1pPr>
          </a:lstStyle>
          <a:p>
            <a:pPr lvl="0"/>
            <a:r>
              <a:rPr lang="en-US"/>
              <a:t>Click to edit Master text styles</a:t>
            </a:r>
          </a:p>
        </p:txBody>
      </p:sp>
    </p:spTree>
    <p:extLst>
      <p:ext uri="{BB962C8B-B14F-4D97-AF65-F5344CB8AC3E}">
        <p14:creationId xmlns:p14="http://schemas.microsoft.com/office/powerpoint/2010/main" val="1955905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ection Break">
    <p:bg>
      <p:bgPr>
        <a:solidFill>
          <a:srgbClr val="EDF1F2"/>
        </a:solidFill>
        <a:effectLst/>
      </p:bgPr>
    </p:bg>
    <p:spTree>
      <p:nvGrpSpPr>
        <p:cNvPr id="1" name=""/>
        <p:cNvGrpSpPr/>
        <p:nvPr/>
      </p:nvGrpSpPr>
      <p:grpSpPr>
        <a:xfrm>
          <a:off x="0" y="0"/>
          <a:ext cx="0" cy="0"/>
          <a:chOff x="0" y="0"/>
          <a:chExt cx="0" cy="0"/>
        </a:xfrm>
      </p:grpSpPr>
      <p:grpSp>
        <p:nvGrpSpPr>
          <p:cNvPr id="2" name="object 4">
            <a:extLst>
              <a:ext uri="{FF2B5EF4-FFF2-40B4-BE49-F238E27FC236}">
                <a16:creationId xmlns:a16="http://schemas.microsoft.com/office/drawing/2014/main" id="{C53389BE-D93C-40A1-2FD0-9D1B63D98A66}"/>
              </a:ext>
            </a:extLst>
          </p:cNvPr>
          <p:cNvGrpSpPr>
            <a:grpSpLocks/>
          </p:cNvGrpSpPr>
          <p:nvPr/>
        </p:nvGrpSpPr>
        <p:grpSpPr bwMode="auto">
          <a:xfrm>
            <a:off x="6857999" y="-3175"/>
            <a:ext cx="5313363" cy="6864350"/>
            <a:chOff x="6608673" y="-3175"/>
            <a:chExt cx="5561965" cy="6864350"/>
          </a:xfrm>
        </p:grpSpPr>
        <p:sp>
          <p:nvSpPr>
            <p:cNvPr id="3" name="object 5">
              <a:extLst>
                <a:ext uri="{FF2B5EF4-FFF2-40B4-BE49-F238E27FC236}">
                  <a16:creationId xmlns:a16="http://schemas.microsoft.com/office/drawing/2014/main" id="{DFD7ED49-6A78-D749-3F7D-83596DDA5338}"/>
                </a:ext>
              </a:extLst>
            </p:cNvPr>
            <p:cNvSpPr>
              <a:spLocks/>
            </p:cNvSpPr>
            <p:nvPr/>
          </p:nvSpPr>
          <p:spPr bwMode="auto">
            <a:xfrm>
              <a:off x="6611848" y="1082664"/>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 name="object 6">
              <a:extLst>
                <a:ext uri="{FF2B5EF4-FFF2-40B4-BE49-F238E27FC236}">
                  <a16:creationId xmlns:a16="http://schemas.microsoft.com/office/drawing/2014/main" id="{EB86C308-2888-5F34-29FF-1B47358D4F2A}"/>
                </a:ext>
              </a:extLst>
            </p:cNvPr>
            <p:cNvSpPr>
              <a:spLocks/>
            </p:cNvSpPr>
            <p:nvPr/>
          </p:nvSpPr>
          <p:spPr bwMode="auto">
            <a:xfrm>
              <a:off x="6611848" y="134523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 name="object 7">
              <a:extLst>
                <a:ext uri="{FF2B5EF4-FFF2-40B4-BE49-F238E27FC236}">
                  <a16:creationId xmlns:a16="http://schemas.microsoft.com/office/drawing/2014/main" id="{B6D2E61B-5284-44A1-F8E4-6A7FD1BC7CE2}"/>
                </a:ext>
              </a:extLst>
            </p:cNvPr>
            <p:cNvSpPr>
              <a:spLocks/>
            </p:cNvSpPr>
            <p:nvPr/>
          </p:nvSpPr>
          <p:spPr bwMode="auto">
            <a:xfrm>
              <a:off x="6611848" y="160780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8">
              <a:extLst>
                <a:ext uri="{FF2B5EF4-FFF2-40B4-BE49-F238E27FC236}">
                  <a16:creationId xmlns:a16="http://schemas.microsoft.com/office/drawing/2014/main" id="{5920E924-E3E0-6A82-04B1-8930AA2C6DEA}"/>
                </a:ext>
              </a:extLst>
            </p:cNvPr>
            <p:cNvSpPr>
              <a:spLocks/>
            </p:cNvSpPr>
            <p:nvPr/>
          </p:nvSpPr>
          <p:spPr bwMode="auto">
            <a:xfrm>
              <a:off x="6611848" y="1870369"/>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9">
              <a:extLst>
                <a:ext uri="{FF2B5EF4-FFF2-40B4-BE49-F238E27FC236}">
                  <a16:creationId xmlns:a16="http://schemas.microsoft.com/office/drawing/2014/main" id="{D60A64AA-CC5F-5674-BE8D-861680D7C60A}"/>
                </a:ext>
              </a:extLst>
            </p:cNvPr>
            <p:cNvSpPr>
              <a:spLocks/>
            </p:cNvSpPr>
            <p:nvPr/>
          </p:nvSpPr>
          <p:spPr bwMode="auto">
            <a:xfrm>
              <a:off x="6611848" y="2132937"/>
              <a:ext cx="5352415" cy="4725670"/>
            </a:xfrm>
            <a:custGeom>
              <a:avLst/>
              <a:gdLst>
                <a:gd name="T0" fmla="*/ 0 w 5352415"/>
                <a:gd name="T1" fmla="*/ 0 h 4725670"/>
                <a:gd name="T2" fmla="*/ 5352347 w 5352415"/>
                <a:gd name="T3" fmla="*/ 4725063 h 4725670"/>
              </a:gdLst>
              <a:ahLst/>
              <a:cxnLst>
                <a:cxn ang="0">
                  <a:pos x="T0" y="T1"/>
                </a:cxn>
                <a:cxn ang="0">
                  <a:pos x="T2" y="T3"/>
                </a:cxn>
              </a:cxnLst>
              <a:rect l="0" t="0" r="r" b="b"/>
              <a:pathLst>
                <a:path w="5352415" h="4725670">
                  <a:moveTo>
                    <a:pt x="0" y="0"/>
                  </a:moveTo>
                  <a:lnTo>
                    <a:pt x="5352347" y="472506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object 10">
              <a:extLst>
                <a:ext uri="{FF2B5EF4-FFF2-40B4-BE49-F238E27FC236}">
                  <a16:creationId xmlns:a16="http://schemas.microsoft.com/office/drawing/2014/main" id="{5EA48411-3630-8BBC-A74B-E77B83B19BBA}"/>
                </a:ext>
              </a:extLst>
            </p:cNvPr>
            <p:cNvSpPr>
              <a:spLocks/>
            </p:cNvSpPr>
            <p:nvPr/>
          </p:nvSpPr>
          <p:spPr bwMode="auto">
            <a:xfrm>
              <a:off x="6611848" y="2395504"/>
              <a:ext cx="5055235" cy="4462780"/>
            </a:xfrm>
            <a:custGeom>
              <a:avLst/>
              <a:gdLst>
                <a:gd name="T0" fmla="*/ 0 w 5055234"/>
                <a:gd name="T1" fmla="*/ 0 h 4462780"/>
                <a:gd name="T2" fmla="*/ 5054922 w 5055234"/>
                <a:gd name="T3" fmla="*/ 4462495 h 4462780"/>
              </a:gdLst>
              <a:ahLst/>
              <a:cxnLst>
                <a:cxn ang="0">
                  <a:pos x="T0" y="T1"/>
                </a:cxn>
                <a:cxn ang="0">
                  <a:pos x="T2" y="T3"/>
                </a:cxn>
              </a:cxnLst>
              <a:rect l="0" t="0" r="r" b="b"/>
              <a:pathLst>
                <a:path w="5055234" h="4462780">
                  <a:moveTo>
                    <a:pt x="0" y="0"/>
                  </a:moveTo>
                  <a:lnTo>
                    <a:pt x="5054922" y="446249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11">
              <a:extLst>
                <a:ext uri="{FF2B5EF4-FFF2-40B4-BE49-F238E27FC236}">
                  <a16:creationId xmlns:a16="http://schemas.microsoft.com/office/drawing/2014/main" id="{98981F3F-0973-C23F-7FC3-52B0BE870E08}"/>
                </a:ext>
              </a:extLst>
            </p:cNvPr>
            <p:cNvSpPr>
              <a:spLocks/>
            </p:cNvSpPr>
            <p:nvPr/>
          </p:nvSpPr>
          <p:spPr bwMode="auto">
            <a:xfrm>
              <a:off x="6611848" y="2658073"/>
              <a:ext cx="4758055" cy="4200525"/>
            </a:xfrm>
            <a:custGeom>
              <a:avLst/>
              <a:gdLst>
                <a:gd name="T0" fmla="*/ 0 w 4758055"/>
                <a:gd name="T1" fmla="*/ 0 h 4200525"/>
                <a:gd name="T2" fmla="*/ 4757496 w 4758055"/>
                <a:gd name="T3" fmla="*/ 4199926 h 4200525"/>
              </a:gdLst>
              <a:ahLst/>
              <a:cxnLst>
                <a:cxn ang="0">
                  <a:pos x="T0" y="T1"/>
                </a:cxn>
                <a:cxn ang="0">
                  <a:pos x="T2" y="T3"/>
                </a:cxn>
              </a:cxnLst>
              <a:rect l="0" t="0" r="r" b="b"/>
              <a:pathLst>
                <a:path w="4758055" h="4200525">
                  <a:moveTo>
                    <a:pt x="0" y="0"/>
                  </a:moveTo>
                  <a:lnTo>
                    <a:pt x="4757496" y="419992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object 12">
              <a:extLst>
                <a:ext uri="{FF2B5EF4-FFF2-40B4-BE49-F238E27FC236}">
                  <a16:creationId xmlns:a16="http://schemas.microsoft.com/office/drawing/2014/main" id="{B7353D61-0F8C-8957-2EDF-5BF34E8CFB76}"/>
                </a:ext>
              </a:extLst>
            </p:cNvPr>
            <p:cNvSpPr>
              <a:spLocks/>
            </p:cNvSpPr>
            <p:nvPr/>
          </p:nvSpPr>
          <p:spPr bwMode="auto">
            <a:xfrm>
              <a:off x="6611848" y="2920640"/>
              <a:ext cx="4460240" cy="3937635"/>
            </a:xfrm>
            <a:custGeom>
              <a:avLst/>
              <a:gdLst>
                <a:gd name="T0" fmla="*/ 0 w 4460240"/>
                <a:gd name="T1" fmla="*/ 0 h 3937634"/>
                <a:gd name="T2" fmla="*/ 4460070 w 4460240"/>
                <a:gd name="T3" fmla="*/ 3937359 h 3937634"/>
              </a:gdLst>
              <a:ahLst/>
              <a:cxnLst>
                <a:cxn ang="0">
                  <a:pos x="T0" y="T1"/>
                </a:cxn>
                <a:cxn ang="0">
                  <a:pos x="T2" y="T3"/>
                </a:cxn>
              </a:cxnLst>
              <a:rect l="0" t="0" r="r" b="b"/>
              <a:pathLst>
                <a:path w="4460240" h="3937634">
                  <a:moveTo>
                    <a:pt x="0" y="0"/>
                  </a:moveTo>
                  <a:lnTo>
                    <a:pt x="4460070" y="393735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13">
              <a:extLst>
                <a:ext uri="{FF2B5EF4-FFF2-40B4-BE49-F238E27FC236}">
                  <a16:creationId xmlns:a16="http://schemas.microsoft.com/office/drawing/2014/main" id="{0BBC47C9-4F3F-BE5B-AF25-09AABB954E9C}"/>
                </a:ext>
              </a:extLst>
            </p:cNvPr>
            <p:cNvSpPr>
              <a:spLocks/>
            </p:cNvSpPr>
            <p:nvPr/>
          </p:nvSpPr>
          <p:spPr bwMode="auto">
            <a:xfrm>
              <a:off x="6611848" y="3183210"/>
              <a:ext cx="4163060" cy="3675379"/>
            </a:xfrm>
            <a:custGeom>
              <a:avLst/>
              <a:gdLst>
                <a:gd name="T0" fmla="*/ 0 w 4163059"/>
                <a:gd name="T1" fmla="*/ 0 h 3675379"/>
                <a:gd name="T2" fmla="*/ 4162642 w 4163059"/>
                <a:gd name="T3" fmla="*/ 3674788 h 3675379"/>
              </a:gdLst>
              <a:ahLst/>
              <a:cxnLst>
                <a:cxn ang="0">
                  <a:pos x="T0" y="T1"/>
                </a:cxn>
                <a:cxn ang="0">
                  <a:pos x="T2" y="T3"/>
                </a:cxn>
              </a:cxnLst>
              <a:rect l="0" t="0" r="r" b="b"/>
              <a:pathLst>
                <a:path w="4163059" h="3675379">
                  <a:moveTo>
                    <a:pt x="0" y="0"/>
                  </a:moveTo>
                  <a:lnTo>
                    <a:pt x="4162642" y="367478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object 14">
              <a:extLst>
                <a:ext uri="{FF2B5EF4-FFF2-40B4-BE49-F238E27FC236}">
                  <a16:creationId xmlns:a16="http://schemas.microsoft.com/office/drawing/2014/main" id="{0F83C662-282A-E263-18FB-A8B2944E0BCB}"/>
                </a:ext>
              </a:extLst>
            </p:cNvPr>
            <p:cNvSpPr>
              <a:spLocks/>
            </p:cNvSpPr>
            <p:nvPr/>
          </p:nvSpPr>
          <p:spPr bwMode="auto">
            <a:xfrm>
              <a:off x="6611848" y="3445778"/>
              <a:ext cx="3865245" cy="3412490"/>
            </a:xfrm>
            <a:custGeom>
              <a:avLst/>
              <a:gdLst>
                <a:gd name="T0" fmla="*/ 0 w 3865245"/>
                <a:gd name="T1" fmla="*/ 0 h 3412490"/>
                <a:gd name="T2" fmla="*/ 3865216 w 3865245"/>
                <a:gd name="T3" fmla="*/ 3412221 h 3412490"/>
              </a:gdLst>
              <a:ahLst/>
              <a:cxnLst>
                <a:cxn ang="0">
                  <a:pos x="T0" y="T1"/>
                </a:cxn>
                <a:cxn ang="0">
                  <a:pos x="T2" y="T3"/>
                </a:cxn>
              </a:cxnLst>
              <a:rect l="0" t="0" r="r" b="b"/>
              <a:pathLst>
                <a:path w="3865245" h="3412490">
                  <a:moveTo>
                    <a:pt x="0" y="0"/>
                  </a:moveTo>
                  <a:lnTo>
                    <a:pt x="3865216" y="3412221"/>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 name="object 15">
              <a:extLst>
                <a:ext uri="{FF2B5EF4-FFF2-40B4-BE49-F238E27FC236}">
                  <a16:creationId xmlns:a16="http://schemas.microsoft.com/office/drawing/2014/main" id="{914C8FCB-FD4B-D97C-A1CF-ED0356A690D3}"/>
                </a:ext>
              </a:extLst>
            </p:cNvPr>
            <p:cNvSpPr>
              <a:spLocks/>
            </p:cNvSpPr>
            <p:nvPr/>
          </p:nvSpPr>
          <p:spPr bwMode="auto">
            <a:xfrm>
              <a:off x="6611848" y="3708345"/>
              <a:ext cx="3568065" cy="3150235"/>
            </a:xfrm>
            <a:custGeom>
              <a:avLst/>
              <a:gdLst>
                <a:gd name="T0" fmla="*/ 0 w 3568065"/>
                <a:gd name="T1" fmla="*/ 0 h 3150234"/>
                <a:gd name="T2" fmla="*/ 3567791 w 3568065"/>
                <a:gd name="T3" fmla="*/ 3149653 h 3150234"/>
              </a:gdLst>
              <a:ahLst/>
              <a:cxnLst>
                <a:cxn ang="0">
                  <a:pos x="T0" y="T1"/>
                </a:cxn>
                <a:cxn ang="0">
                  <a:pos x="T2" y="T3"/>
                </a:cxn>
              </a:cxnLst>
              <a:rect l="0" t="0" r="r" b="b"/>
              <a:pathLst>
                <a:path w="3568065" h="3150234">
                  <a:moveTo>
                    <a:pt x="0" y="0"/>
                  </a:moveTo>
                  <a:lnTo>
                    <a:pt x="3567791" y="314965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object 16">
              <a:extLst>
                <a:ext uri="{FF2B5EF4-FFF2-40B4-BE49-F238E27FC236}">
                  <a16:creationId xmlns:a16="http://schemas.microsoft.com/office/drawing/2014/main" id="{D86ECFA5-1CC6-5984-88B4-6745C07D89CD}"/>
                </a:ext>
              </a:extLst>
            </p:cNvPr>
            <p:cNvSpPr>
              <a:spLocks/>
            </p:cNvSpPr>
            <p:nvPr/>
          </p:nvSpPr>
          <p:spPr bwMode="auto">
            <a:xfrm>
              <a:off x="6611848" y="3970913"/>
              <a:ext cx="3270885" cy="2887345"/>
            </a:xfrm>
            <a:custGeom>
              <a:avLst/>
              <a:gdLst>
                <a:gd name="T0" fmla="*/ 0 w 3270884"/>
                <a:gd name="T1" fmla="*/ 0 h 2887345"/>
                <a:gd name="T2" fmla="*/ 3270366 w 3270884"/>
                <a:gd name="T3" fmla="*/ 2887086 h 2887345"/>
              </a:gdLst>
              <a:ahLst/>
              <a:cxnLst>
                <a:cxn ang="0">
                  <a:pos x="T0" y="T1"/>
                </a:cxn>
                <a:cxn ang="0">
                  <a:pos x="T2" y="T3"/>
                </a:cxn>
              </a:cxnLst>
              <a:rect l="0" t="0" r="r" b="b"/>
              <a:pathLst>
                <a:path w="3270884" h="2887345">
                  <a:moveTo>
                    <a:pt x="0" y="0"/>
                  </a:moveTo>
                  <a:lnTo>
                    <a:pt x="3270366" y="288708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object 17">
              <a:extLst>
                <a:ext uri="{FF2B5EF4-FFF2-40B4-BE49-F238E27FC236}">
                  <a16:creationId xmlns:a16="http://schemas.microsoft.com/office/drawing/2014/main" id="{B42B87CD-36A6-4C87-99E5-7F93AF473AA7}"/>
                </a:ext>
              </a:extLst>
            </p:cNvPr>
            <p:cNvSpPr>
              <a:spLocks/>
            </p:cNvSpPr>
            <p:nvPr/>
          </p:nvSpPr>
          <p:spPr bwMode="auto">
            <a:xfrm>
              <a:off x="6611848" y="4233482"/>
              <a:ext cx="2973070" cy="2625090"/>
            </a:xfrm>
            <a:custGeom>
              <a:avLst/>
              <a:gdLst>
                <a:gd name="T0" fmla="*/ 0 w 2973070"/>
                <a:gd name="T1" fmla="*/ 0 h 2625090"/>
                <a:gd name="T2" fmla="*/ 2972940 w 2973070"/>
                <a:gd name="T3" fmla="*/ 2624517 h 2625090"/>
              </a:gdLst>
              <a:ahLst/>
              <a:cxnLst>
                <a:cxn ang="0">
                  <a:pos x="T0" y="T1"/>
                </a:cxn>
                <a:cxn ang="0">
                  <a:pos x="T2" y="T3"/>
                </a:cxn>
              </a:cxnLst>
              <a:rect l="0" t="0" r="r" b="b"/>
              <a:pathLst>
                <a:path w="2973070" h="2625090">
                  <a:moveTo>
                    <a:pt x="0" y="0"/>
                  </a:moveTo>
                  <a:lnTo>
                    <a:pt x="2972940" y="262451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object 18">
              <a:extLst>
                <a:ext uri="{FF2B5EF4-FFF2-40B4-BE49-F238E27FC236}">
                  <a16:creationId xmlns:a16="http://schemas.microsoft.com/office/drawing/2014/main" id="{2D53F226-B28E-347A-0E3D-8135105CE14F}"/>
                </a:ext>
              </a:extLst>
            </p:cNvPr>
            <p:cNvSpPr>
              <a:spLocks/>
            </p:cNvSpPr>
            <p:nvPr/>
          </p:nvSpPr>
          <p:spPr bwMode="auto">
            <a:xfrm>
              <a:off x="6611848" y="4496051"/>
              <a:ext cx="2675890" cy="2362200"/>
            </a:xfrm>
            <a:custGeom>
              <a:avLst/>
              <a:gdLst>
                <a:gd name="T0" fmla="*/ 0 w 2675890"/>
                <a:gd name="T1" fmla="*/ 0 h 2362200"/>
                <a:gd name="T2" fmla="*/ 2675513 w 2675890"/>
                <a:gd name="T3" fmla="*/ 2361948 h 2362200"/>
              </a:gdLst>
              <a:ahLst/>
              <a:cxnLst>
                <a:cxn ang="0">
                  <a:pos x="T0" y="T1"/>
                </a:cxn>
                <a:cxn ang="0">
                  <a:pos x="T2" y="T3"/>
                </a:cxn>
              </a:cxnLst>
              <a:rect l="0" t="0" r="r" b="b"/>
              <a:pathLst>
                <a:path w="2675890" h="2362200">
                  <a:moveTo>
                    <a:pt x="0" y="0"/>
                  </a:moveTo>
                  <a:lnTo>
                    <a:pt x="2675513" y="236194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object 19">
              <a:extLst>
                <a:ext uri="{FF2B5EF4-FFF2-40B4-BE49-F238E27FC236}">
                  <a16:creationId xmlns:a16="http://schemas.microsoft.com/office/drawing/2014/main" id="{D8AE1072-26FA-57A4-CB44-FC4984EAF7E1}"/>
                </a:ext>
              </a:extLst>
            </p:cNvPr>
            <p:cNvSpPr>
              <a:spLocks/>
            </p:cNvSpPr>
            <p:nvPr/>
          </p:nvSpPr>
          <p:spPr bwMode="auto">
            <a:xfrm>
              <a:off x="6611848" y="4758620"/>
              <a:ext cx="2378710" cy="2099945"/>
            </a:xfrm>
            <a:custGeom>
              <a:avLst/>
              <a:gdLst>
                <a:gd name="T0" fmla="*/ 0 w 2378709"/>
                <a:gd name="T1" fmla="*/ 0 h 2099945"/>
                <a:gd name="T2" fmla="*/ 2378086 w 2378709"/>
                <a:gd name="T3" fmla="*/ 2099379 h 2099945"/>
              </a:gdLst>
              <a:ahLst/>
              <a:cxnLst>
                <a:cxn ang="0">
                  <a:pos x="T0" y="T1"/>
                </a:cxn>
                <a:cxn ang="0">
                  <a:pos x="T2" y="T3"/>
                </a:cxn>
              </a:cxnLst>
              <a:rect l="0" t="0" r="r" b="b"/>
              <a:pathLst>
                <a:path w="2378709" h="2099945">
                  <a:moveTo>
                    <a:pt x="0" y="0"/>
                  </a:moveTo>
                  <a:lnTo>
                    <a:pt x="2378086" y="20993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 name="object 20">
              <a:extLst>
                <a:ext uri="{FF2B5EF4-FFF2-40B4-BE49-F238E27FC236}">
                  <a16:creationId xmlns:a16="http://schemas.microsoft.com/office/drawing/2014/main" id="{A6AC9D99-664D-CE10-4585-BF6FAE1A1254}"/>
                </a:ext>
              </a:extLst>
            </p:cNvPr>
            <p:cNvSpPr>
              <a:spLocks/>
            </p:cNvSpPr>
            <p:nvPr/>
          </p:nvSpPr>
          <p:spPr bwMode="auto">
            <a:xfrm>
              <a:off x="6611848" y="5021186"/>
              <a:ext cx="2080895" cy="1837055"/>
            </a:xfrm>
            <a:custGeom>
              <a:avLst/>
              <a:gdLst>
                <a:gd name="T0" fmla="*/ 0 w 2080895"/>
                <a:gd name="T1" fmla="*/ 0 h 1837054"/>
                <a:gd name="T2" fmla="*/ 2080662 w 2080895"/>
                <a:gd name="T3" fmla="*/ 1836813 h 1837054"/>
              </a:gdLst>
              <a:ahLst/>
              <a:cxnLst>
                <a:cxn ang="0">
                  <a:pos x="T0" y="T1"/>
                </a:cxn>
                <a:cxn ang="0">
                  <a:pos x="T2" y="T3"/>
                </a:cxn>
              </a:cxnLst>
              <a:rect l="0" t="0" r="r" b="b"/>
              <a:pathLst>
                <a:path w="2080895" h="1837054">
                  <a:moveTo>
                    <a:pt x="0" y="0"/>
                  </a:moveTo>
                  <a:lnTo>
                    <a:pt x="2080662" y="183681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object 21">
              <a:extLst>
                <a:ext uri="{FF2B5EF4-FFF2-40B4-BE49-F238E27FC236}">
                  <a16:creationId xmlns:a16="http://schemas.microsoft.com/office/drawing/2014/main" id="{32FCFD3D-F1F1-6658-6332-350A33462BAE}"/>
                </a:ext>
              </a:extLst>
            </p:cNvPr>
            <p:cNvSpPr>
              <a:spLocks/>
            </p:cNvSpPr>
            <p:nvPr/>
          </p:nvSpPr>
          <p:spPr bwMode="auto">
            <a:xfrm>
              <a:off x="6611848" y="5283755"/>
              <a:ext cx="1783714" cy="1574800"/>
            </a:xfrm>
            <a:custGeom>
              <a:avLst/>
              <a:gdLst>
                <a:gd name="T0" fmla="*/ 0 w 1783715"/>
                <a:gd name="T1" fmla="*/ 0 h 1574800"/>
                <a:gd name="T2" fmla="*/ 1783236 w 1783715"/>
                <a:gd name="T3" fmla="*/ 1574244 h 1574800"/>
              </a:gdLst>
              <a:ahLst/>
              <a:cxnLst>
                <a:cxn ang="0">
                  <a:pos x="T0" y="T1"/>
                </a:cxn>
                <a:cxn ang="0">
                  <a:pos x="T2" y="T3"/>
                </a:cxn>
              </a:cxnLst>
              <a:rect l="0" t="0" r="r" b="b"/>
              <a:pathLst>
                <a:path w="1783715" h="1574800">
                  <a:moveTo>
                    <a:pt x="0" y="0"/>
                  </a:moveTo>
                  <a:lnTo>
                    <a:pt x="1783236" y="157424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 name="object 22">
              <a:extLst>
                <a:ext uri="{FF2B5EF4-FFF2-40B4-BE49-F238E27FC236}">
                  <a16:creationId xmlns:a16="http://schemas.microsoft.com/office/drawing/2014/main" id="{0B7C3BE0-2711-8933-1E5D-F05B4735BC7A}"/>
                </a:ext>
              </a:extLst>
            </p:cNvPr>
            <p:cNvSpPr>
              <a:spLocks/>
            </p:cNvSpPr>
            <p:nvPr/>
          </p:nvSpPr>
          <p:spPr bwMode="auto">
            <a:xfrm>
              <a:off x="6611848" y="5546324"/>
              <a:ext cx="1485900" cy="1311910"/>
            </a:xfrm>
            <a:custGeom>
              <a:avLst/>
              <a:gdLst>
                <a:gd name="T0" fmla="*/ 0 w 1485900"/>
                <a:gd name="T1" fmla="*/ 0 h 1311909"/>
                <a:gd name="T2" fmla="*/ 1485809 w 1485900"/>
                <a:gd name="T3" fmla="*/ 1311675 h 1311909"/>
              </a:gdLst>
              <a:ahLst/>
              <a:cxnLst>
                <a:cxn ang="0">
                  <a:pos x="T0" y="T1"/>
                </a:cxn>
                <a:cxn ang="0">
                  <a:pos x="T2" y="T3"/>
                </a:cxn>
              </a:cxnLst>
              <a:rect l="0" t="0" r="r" b="b"/>
              <a:pathLst>
                <a:path w="1485900" h="1311909">
                  <a:moveTo>
                    <a:pt x="0" y="0"/>
                  </a:moveTo>
                  <a:lnTo>
                    <a:pt x="1485809" y="131167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 name="object 23">
              <a:extLst>
                <a:ext uri="{FF2B5EF4-FFF2-40B4-BE49-F238E27FC236}">
                  <a16:creationId xmlns:a16="http://schemas.microsoft.com/office/drawing/2014/main" id="{9ADA2241-839E-D3B8-6CDE-4615861F09B5}"/>
                </a:ext>
              </a:extLst>
            </p:cNvPr>
            <p:cNvSpPr>
              <a:spLocks/>
            </p:cNvSpPr>
            <p:nvPr/>
          </p:nvSpPr>
          <p:spPr bwMode="auto">
            <a:xfrm>
              <a:off x="6611848" y="5808892"/>
              <a:ext cx="1188720" cy="1049655"/>
            </a:xfrm>
            <a:custGeom>
              <a:avLst/>
              <a:gdLst>
                <a:gd name="T0" fmla="*/ 0 w 1188720"/>
                <a:gd name="T1" fmla="*/ 0 h 1049654"/>
                <a:gd name="T2" fmla="*/ 1188383 w 1188720"/>
                <a:gd name="T3" fmla="*/ 1049107 h 1049654"/>
              </a:gdLst>
              <a:ahLst/>
              <a:cxnLst>
                <a:cxn ang="0">
                  <a:pos x="T0" y="T1"/>
                </a:cxn>
                <a:cxn ang="0">
                  <a:pos x="T2" y="T3"/>
                </a:cxn>
              </a:cxnLst>
              <a:rect l="0" t="0" r="r" b="b"/>
              <a:pathLst>
                <a:path w="1188720" h="1049654">
                  <a:moveTo>
                    <a:pt x="0" y="0"/>
                  </a:moveTo>
                  <a:lnTo>
                    <a:pt x="1188383" y="104910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object 24">
              <a:extLst>
                <a:ext uri="{FF2B5EF4-FFF2-40B4-BE49-F238E27FC236}">
                  <a16:creationId xmlns:a16="http://schemas.microsoft.com/office/drawing/2014/main" id="{4C62344F-ACDA-739A-3001-6FCECA60FDEC}"/>
                </a:ext>
              </a:extLst>
            </p:cNvPr>
            <p:cNvSpPr>
              <a:spLocks/>
            </p:cNvSpPr>
            <p:nvPr/>
          </p:nvSpPr>
          <p:spPr bwMode="auto">
            <a:xfrm>
              <a:off x="6611848" y="6071461"/>
              <a:ext cx="891540" cy="786765"/>
            </a:xfrm>
            <a:custGeom>
              <a:avLst/>
              <a:gdLst>
                <a:gd name="T0" fmla="*/ 0 w 891540"/>
                <a:gd name="T1" fmla="*/ 0 h 786765"/>
                <a:gd name="T2" fmla="*/ 890956 w 891540"/>
                <a:gd name="T3" fmla="*/ 786538 h 786765"/>
              </a:gdLst>
              <a:ahLst/>
              <a:cxnLst>
                <a:cxn ang="0">
                  <a:pos x="T0" y="T1"/>
                </a:cxn>
                <a:cxn ang="0">
                  <a:pos x="T2" y="T3"/>
                </a:cxn>
              </a:cxnLst>
              <a:rect l="0" t="0" r="r" b="b"/>
              <a:pathLst>
                <a:path w="891540" h="786765">
                  <a:moveTo>
                    <a:pt x="0" y="0"/>
                  </a:moveTo>
                  <a:lnTo>
                    <a:pt x="890956" y="78653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 name="object 25">
              <a:extLst>
                <a:ext uri="{FF2B5EF4-FFF2-40B4-BE49-F238E27FC236}">
                  <a16:creationId xmlns:a16="http://schemas.microsoft.com/office/drawing/2014/main" id="{F61E55D5-75D7-96F3-6D04-761867970403}"/>
                </a:ext>
              </a:extLst>
            </p:cNvPr>
            <p:cNvSpPr>
              <a:spLocks/>
            </p:cNvSpPr>
            <p:nvPr/>
          </p:nvSpPr>
          <p:spPr bwMode="auto">
            <a:xfrm>
              <a:off x="6611848" y="6334029"/>
              <a:ext cx="593725" cy="524510"/>
            </a:xfrm>
            <a:custGeom>
              <a:avLst/>
              <a:gdLst>
                <a:gd name="T0" fmla="*/ 0 w 593725"/>
                <a:gd name="T1" fmla="*/ 0 h 524509"/>
                <a:gd name="T2" fmla="*/ 593531 w 593725"/>
                <a:gd name="T3" fmla="*/ 523970 h 524509"/>
              </a:gdLst>
              <a:ahLst/>
              <a:cxnLst>
                <a:cxn ang="0">
                  <a:pos x="T0" y="T1"/>
                </a:cxn>
                <a:cxn ang="0">
                  <a:pos x="T2" y="T3"/>
                </a:cxn>
              </a:cxnLst>
              <a:rect l="0" t="0" r="r" b="b"/>
              <a:pathLst>
                <a:path w="593725" h="524509">
                  <a:moveTo>
                    <a:pt x="0" y="0"/>
                  </a:moveTo>
                  <a:lnTo>
                    <a:pt x="593531" y="52397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object 26">
              <a:extLst>
                <a:ext uri="{FF2B5EF4-FFF2-40B4-BE49-F238E27FC236}">
                  <a16:creationId xmlns:a16="http://schemas.microsoft.com/office/drawing/2014/main" id="{490B5A84-63E7-06B1-DCE1-60B8FC1ACCBD}"/>
                </a:ext>
              </a:extLst>
            </p:cNvPr>
            <p:cNvSpPr>
              <a:spLocks/>
            </p:cNvSpPr>
            <p:nvPr/>
          </p:nvSpPr>
          <p:spPr bwMode="auto">
            <a:xfrm>
              <a:off x="6611848" y="6596597"/>
              <a:ext cx="296545" cy="261620"/>
            </a:xfrm>
            <a:custGeom>
              <a:avLst/>
              <a:gdLst>
                <a:gd name="T0" fmla="*/ 0 w 296545"/>
                <a:gd name="T1" fmla="*/ 0 h 261620"/>
                <a:gd name="T2" fmla="*/ 296106 w 296545"/>
                <a:gd name="T3" fmla="*/ 261403 h 261620"/>
              </a:gdLst>
              <a:ahLst/>
              <a:cxnLst>
                <a:cxn ang="0">
                  <a:pos x="T0" y="T1"/>
                </a:cxn>
                <a:cxn ang="0">
                  <a:pos x="T2" y="T3"/>
                </a:cxn>
              </a:cxnLst>
              <a:rect l="0" t="0" r="r" b="b"/>
              <a:pathLst>
                <a:path w="296545" h="261620">
                  <a:moveTo>
                    <a:pt x="0" y="0"/>
                  </a:moveTo>
                  <a:lnTo>
                    <a:pt x="296106" y="261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 name="object 27">
              <a:extLst>
                <a:ext uri="{FF2B5EF4-FFF2-40B4-BE49-F238E27FC236}">
                  <a16:creationId xmlns:a16="http://schemas.microsoft.com/office/drawing/2014/main" id="{46B7FB9C-AAAA-E975-68C1-E542EB492506}"/>
                </a:ext>
              </a:extLst>
            </p:cNvPr>
            <p:cNvSpPr>
              <a:spLocks/>
            </p:cNvSpPr>
            <p:nvPr/>
          </p:nvSpPr>
          <p:spPr bwMode="auto">
            <a:xfrm>
              <a:off x="12022285" y="5508432"/>
              <a:ext cx="145415" cy="163830"/>
            </a:xfrm>
            <a:custGeom>
              <a:avLst/>
              <a:gdLst>
                <a:gd name="T0" fmla="*/ 145037 w 145415"/>
                <a:gd name="T1" fmla="*/ 0 h 163829"/>
                <a:gd name="T2" fmla="*/ 0 w 145415"/>
                <a:gd name="T3" fmla="*/ 163610 h 163829"/>
              </a:gdLst>
              <a:ahLst/>
              <a:cxnLst>
                <a:cxn ang="0">
                  <a:pos x="T0" y="T1"/>
                </a:cxn>
                <a:cxn ang="0">
                  <a:pos x="T2" y="T3"/>
                </a:cxn>
              </a:cxnLst>
              <a:rect l="0" t="0" r="r" b="b"/>
              <a:pathLst>
                <a:path w="145415" h="163829">
                  <a:moveTo>
                    <a:pt x="145037" y="0"/>
                  </a:moveTo>
                  <a:lnTo>
                    <a:pt x="0" y="16361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object 28">
              <a:extLst>
                <a:ext uri="{FF2B5EF4-FFF2-40B4-BE49-F238E27FC236}">
                  <a16:creationId xmlns:a16="http://schemas.microsoft.com/office/drawing/2014/main" id="{9755F1DA-0B76-A1F3-5E8B-A0B197EB9ED6}"/>
                </a:ext>
              </a:extLst>
            </p:cNvPr>
            <p:cNvSpPr>
              <a:spLocks/>
            </p:cNvSpPr>
            <p:nvPr/>
          </p:nvSpPr>
          <p:spPr bwMode="auto">
            <a:xfrm>
              <a:off x="11875520" y="5211503"/>
              <a:ext cx="292100" cy="329565"/>
            </a:xfrm>
            <a:custGeom>
              <a:avLst/>
              <a:gdLst>
                <a:gd name="T0" fmla="*/ 291802 w 292100"/>
                <a:gd name="T1" fmla="*/ 0 h 329564"/>
                <a:gd name="T2" fmla="*/ 0 w 292100"/>
                <a:gd name="T3" fmla="*/ 329162 h 329564"/>
              </a:gdLst>
              <a:ahLst/>
              <a:cxnLst>
                <a:cxn ang="0">
                  <a:pos x="T0" y="T1"/>
                </a:cxn>
                <a:cxn ang="0">
                  <a:pos x="T2" y="T3"/>
                </a:cxn>
              </a:cxnLst>
              <a:rect l="0" t="0" r="r" b="b"/>
              <a:pathLst>
                <a:path w="292100" h="329564">
                  <a:moveTo>
                    <a:pt x="291802" y="0"/>
                  </a:moveTo>
                  <a:lnTo>
                    <a:pt x="0" y="329162"/>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object 29">
              <a:extLst>
                <a:ext uri="{FF2B5EF4-FFF2-40B4-BE49-F238E27FC236}">
                  <a16:creationId xmlns:a16="http://schemas.microsoft.com/office/drawing/2014/main" id="{AD5F2F82-534E-3F9D-43A1-89B7BBB1B365}"/>
                </a:ext>
              </a:extLst>
            </p:cNvPr>
            <p:cNvSpPr>
              <a:spLocks/>
            </p:cNvSpPr>
            <p:nvPr/>
          </p:nvSpPr>
          <p:spPr bwMode="auto">
            <a:xfrm>
              <a:off x="11728744" y="4914564"/>
              <a:ext cx="438784" cy="495300"/>
            </a:xfrm>
            <a:custGeom>
              <a:avLst/>
              <a:gdLst>
                <a:gd name="T0" fmla="*/ 438579 w 438784"/>
                <a:gd name="T1" fmla="*/ 0 h 495300"/>
                <a:gd name="T2" fmla="*/ 0 w 438784"/>
                <a:gd name="T3" fmla="*/ 494723 h 495300"/>
              </a:gdLst>
              <a:ahLst/>
              <a:cxnLst>
                <a:cxn ang="0">
                  <a:pos x="T0" y="T1"/>
                </a:cxn>
                <a:cxn ang="0">
                  <a:pos x="T2" y="T3"/>
                </a:cxn>
              </a:cxnLst>
              <a:rect l="0" t="0" r="r" b="b"/>
              <a:pathLst>
                <a:path w="438784" h="495300">
                  <a:moveTo>
                    <a:pt x="438579" y="0"/>
                  </a:moveTo>
                  <a:lnTo>
                    <a:pt x="0" y="49472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 name="object 30">
              <a:extLst>
                <a:ext uri="{FF2B5EF4-FFF2-40B4-BE49-F238E27FC236}">
                  <a16:creationId xmlns:a16="http://schemas.microsoft.com/office/drawing/2014/main" id="{6035CC9B-006D-2D21-B322-88622E6BB86C}"/>
                </a:ext>
              </a:extLst>
            </p:cNvPr>
            <p:cNvSpPr>
              <a:spLocks/>
            </p:cNvSpPr>
            <p:nvPr/>
          </p:nvSpPr>
          <p:spPr bwMode="auto">
            <a:xfrm>
              <a:off x="11581965" y="4617618"/>
              <a:ext cx="585470" cy="660400"/>
            </a:xfrm>
            <a:custGeom>
              <a:avLst/>
              <a:gdLst>
                <a:gd name="T0" fmla="*/ 585358 w 585470"/>
                <a:gd name="T1" fmla="*/ 0 h 660400"/>
                <a:gd name="T2" fmla="*/ 0 w 585470"/>
                <a:gd name="T3" fmla="*/ 660279 h 660400"/>
              </a:gdLst>
              <a:ahLst/>
              <a:cxnLst>
                <a:cxn ang="0">
                  <a:pos x="T0" y="T1"/>
                </a:cxn>
                <a:cxn ang="0">
                  <a:pos x="T2" y="T3"/>
                </a:cxn>
              </a:cxnLst>
              <a:rect l="0" t="0" r="r" b="b"/>
              <a:pathLst>
                <a:path w="585470" h="660400">
                  <a:moveTo>
                    <a:pt x="585358" y="0"/>
                  </a:moveTo>
                  <a:lnTo>
                    <a:pt x="0" y="6602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 name="object 31">
              <a:extLst>
                <a:ext uri="{FF2B5EF4-FFF2-40B4-BE49-F238E27FC236}">
                  <a16:creationId xmlns:a16="http://schemas.microsoft.com/office/drawing/2014/main" id="{36D74768-F027-8DF4-38B3-1F35C5D2CE86}"/>
                </a:ext>
              </a:extLst>
            </p:cNvPr>
            <p:cNvSpPr>
              <a:spLocks/>
            </p:cNvSpPr>
            <p:nvPr/>
          </p:nvSpPr>
          <p:spPr bwMode="auto">
            <a:xfrm>
              <a:off x="11435200" y="4320705"/>
              <a:ext cx="732155" cy="826135"/>
            </a:xfrm>
            <a:custGeom>
              <a:avLst/>
              <a:gdLst>
                <a:gd name="T0" fmla="*/ 732122 w 732154"/>
                <a:gd name="T1" fmla="*/ 0 h 826135"/>
                <a:gd name="T2" fmla="*/ 0 w 732154"/>
                <a:gd name="T3" fmla="*/ 825815 h 826135"/>
              </a:gdLst>
              <a:ahLst/>
              <a:cxnLst>
                <a:cxn ang="0">
                  <a:pos x="T0" y="T1"/>
                </a:cxn>
                <a:cxn ang="0">
                  <a:pos x="T2" y="T3"/>
                </a:cxn>
              </a:cxnLst>
              <a:rect l="0" t="0" r="r" b="b"/>
              <a:pathLst>
                <a:path w="732154" h="826135">
                  <a:moveTo>
                    <a:pt x="732122" y="0"/>
                  </a:moveTo>
                  <a:lnTo>
                    <a:pt x="0" y="82581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 name="object 32">
              <a:extLst>
                <a:ext uri="{FF2B5EF4-FFF2-40B4-BE49-F238E27FC236}">
                  <a16:creationId xmlns:a16="http://schemas.microsoft.com/office/drawing/2014/main" id="{98A0141E-9CE1-A5A8-FB84-05EA9B359716}"/>
                </a:ext>
              </a:extLst>
            </p:cNvPr>
            <p:cNvSpPr>
              <a:spLocks/>
            </p:cNvSpPr>
            <p:nvPr/>
          </p:nvSpPr>
          <p:spPr bwMode="auto">
            <a:xfrm>
              <a:off x="11288436" y="4023787"/>
              <a:ext cx="879475" cy="991869"/>
            </a:xfrm>
            <a:custGeom>
              <a:avLst/>
              <a:gdLst>
                <a:gd name="T0" fmla="*/ 878887 w 879475"/>
                <a:gd name="T1" fmla="*/ 0 h 991870"/>
                <a:gd name="T2" fmla="*/ 0 w 879475"/>
                <a:gd name="T3" fmla="*/ 991345 h 991870"/>
              </a:gdLst>
              <a:ahLst/>
              <a:cxnLst>
                <a:cxn ang="0">
                  <a:pos x="T0" y="T1"/>
                </a:cxn>
                <a:cxn ang="0">
                  <a:pos x="T2" y="T3"/>
                </a:cxn>
              </a:cxnLst>
              <a:rect l="0" t="0" r="r" b="b"/>
              <a:pathLst>
                <a:path w="879475" h="991870">
                  <a:moveTo>
                    <a:pt x="878887" y="0"/>
                  </a:moveTo>
                  <a:lnTo>
                    <a:pt x="0" y="99134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 name="object 33">
              <a:extLst>
                <a:ext uri="{FF2B5EF4-FFF2-40B4-BE49-F238E27FC236}">
                  <a16:creationId xmlns:a16="http://schemas.microsoft.com/office/drawing/2014/main" id="{815B9044-6C79-D1A4-F17D-C51E8847741C}"/>
                </a:ext>
              </a:extLst>
            </p:cNvPr>
            <p:cNvSpPr>
              <a:spLocks/>
            </p:cNvSpPr>
            <p:nvPr/>
          </p:nvSpPr>
          <p:spPr bwMode="auto">
            <a:xfrm>
              <a:off x="11141659" y="3726870"/>
              <a:ext cx="1026160" cy="1156970"/>
            </a:xfrm>
            <a:custGeom>
              <a:avLst/>
              <a:gdLst>
                <a:gd name="T0" fmla="*/ 1025664 w 1026159"/>
                <a:gd name="T1" fmla="*/ 0 h 1156970"/>
                <a:gd name="T2" fmla="*/ 0 w 1026159"/>
                <a:gd name="T3" fmla="*/ 1156883 h 1156970"/>
              </a:gdLst>
              <a:ahLst/>
              <a:cxnLst>
                <a:cxn ang="0">
                  <a:pos x="T0" y="T1"/>
                </a:cxn>
                <a:cxn ang="0">
                  <a:pos x="T2" y="T3"/>
                </a:cxn>
              </a:cxnLst>
              <a:rect l="0" t="0" r="r" b="b"/>
              <a:pathLst>
                <a:path w="1026159" h="1156970">
                  <a:moveTo>
                    <a:pt x="1025664" y="0"/>
                  </a:moveTo>
                  <a:lnTo>
                    <a:pt x="0" y="115688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 name="object 34">
              <a:extLst>
                <a:ext uri="{FF2B5EF4-FFF2-40B4-BE49-F238E27FC236}">
                  <a16:creationId xmlns:a16="http://schemas.microsoft.com/office/drawing/2014/main" id="{F80F366C-4034-1D12-2D65-7E012200AD0E}"/>
                </a:ext>
              </a:extLst>
            </p:cNvPr>
            <p:cNvSpPr>
              <a:spLocks/>
            </p:cNvSpPr>
            <p:nvPr/>
          </p:nvSpPr>
          <p:spPr bwMode="auto">
            <a:xfrm>
              <a:off x="10994892" y="3429960"/>
              <a:ext cx="1172845" cy="1322705"/>
            </a:xfrm>
            <a:custGeom>
              <a:avLst/>
              <a:gdLst>
                <a:gd name="T0" fmla="*/ 1172430 w 1172845"/>
                <a:gd name="T1" fmla="*/ 0 h 1322704"/>
                <a:gd name="T2" fmla="*/ 0 w 1172845"/>
                <a:gd name="T3" fmla="*/ 1322403 h 1322704"/>
              </a:gdLst>
              <a:ahLst/>
              <a:cxnLst>
                <a:cxn ang="0">
                  <a:pos x="T0" y="T1"/>
                </a:cxn>
                <a:cxn ang="0">
                  <a:pos x="T2" y="T3"/>
                </a:cxn>
              </a:cxnLst>
              <a:rect l="0" t="0" r="r" b="b"/>
              <a:pathLst>
                <a:path w="1172845" h="1322704">
                  <a:moveTo>
                    <a:pt x="1172430" y="0"/>
                  </a:moveTo>
                  <a:lnTo>
                    <a:pt x="0" y="1322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 name="object 35">
              <a:extLst>
                <a:ext uri="{FF2B5EF4-FFF2-40B4-BE49-F238E27FC236}">
                  <a16:creationId xmlns:a16="http://schemas.microsoft.com/office/drawing/2014/main" id="{476CE886-E622-2435-8639-4EE02D2E570F}"/>
                </a:ext>
              </a:extLst>
            </p:cNvPr>
            <p:cNvSpPr>
              <a:spLocks/>
            </p:cNvSpPr>
            <p:nvPr/>
          </p:nvSpPr>
          <p:spPr bwMode="auto">
            <a:xfrm>
              <a:off x="10848117" y="3133046"/>
              <a:ext cx="1319530" cy="1488440"/>
            </a:xfrm>
            <a:custGeom>
              <a:avLst/>
              <a:gdLst>
                <a:gd name="T0" fmla="*/ 1319206 w 1319529"/>
                <a:gd name="T1" fmla="*/ 0 h 1488439"/>
                <a:gd name="T2" fmla="*/ 0 w 1319529"/>
                <a:gd name="T3" fmla="*/ 1487928 h 1488439"/>
              </a:gdLst>
              <a:ahLst/>
              <a:cxnLst>
                <a:cxn ang="0">
                  <a:pos x="T0" y="T1"/>
                </a:cxn>
                <a:cxn ang="0">
                  <a:pos x="T2" y="T3"/>
                </a:cxn>
              </a:cxnLst>
              <a:rect l="0" t="0" r="r" b="b"/>
              <a:pathLst>
                <a:path w="1319529" h="1488439">
                  <a:moveTo>
                    <a:pt x="1319206" y="0"/>
                  </a:moveTo>
                  <a:lnTo>
                    <a:pt x="0" y="148792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 name="object 36">
              <a:extLst>
                <a:ext uri="{FF2B5EF4-FFF2-40B4-BE49-F238E27FC236}">
                  <a16:creationId xmlns:a16="http://schemas.microsoft.com/office/drawing/2014/main" id="{AD5F0F98-845F-BB25-8B66-6024FE235AA3}"/>
                </a:ext>
              </a:extLst>
            </p:cNvPr>
            <p:cNvSpPr>
              <a:spLocks/>
            </p:cNvSpPr>
            <p:nvPr/>
          </p:nvSpPr>
          <p:spPr bwMode="auto">
            <a:xfrm>
              <a:off x="10701351" y="2836157"/>
              <a:ext cx="1466215" cy="1653539"/>
            </a:xfrm>
            <a:custGeom>
              <a:avLst/>
              <a:gdLst>
                <a:gd name="T0" fmla="*/ 1465972 w 1466215"/>
                <a:gd name="T1" fmla="*/ 0 h 1653539"/>
                <a:gd name="T2" fmla="*/ 0 w 1466215"/>
                <a:gd name="T3" fmla="*/ 1653439 h 1653539"/>
              </a:gdLst>
              <a:ahLst/>
              <a:cxnLst>
                <a:cxn ang="0">
                  <a:pos x="T0" y="T1"/>
                </a:cxn>
                <a:cxn ang="0">
                  <a:pos x="T2" y="T3"/>
                </a:cxn>
              </a:cxnLst>
              <a:rect l="0" t="0" r="r" b="b"/>
              <a:pathLst>
                <a:path w="1466215" h="1653539">
                  <a:moveTo>
                    <a:pt x="1465972" y="0"/>
                  </a:moveTo>
                  <a:lnTo>
                    <a:pt x="0" y="165343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 name="object 37">
              <a:extLst>
                <a:ext uri="{FF2B5EF4-FFF2-40B4-BE49-F238E27FC236}">
                  <a16:creationId xmlns:a16="http://schemas.microsoft.com/office/drawing/2014/main" id="{D8F4BFC4-096D-C9E1-9EEE-EDC7F123F819}"/>
                </a:ext>
              </a:extLst>
            </p:cNvPr>
            <p:cNvSpPr>
              <a:spLocks/>
            </p:cNvSpPr>
            <p:nvPr/>
          </p:nvSpPr>
          <p:spPr bwMode="auto">
            <a:xfrm>
              <a:off x="10554573" y="2539263"/>
              <a:ext cx="1612900" cy="1819275"/>
            </a:xfrm>
            <a:custGeom>
              <a:avLst/>
              <a:gdLst>
                <a:gd name="T0" fmla="*/ 1612750 w 1612900"/>
                <a:gd name="T1" fmla="*/ 0 h 1819275"/>
                <a:gd name="T2" fmla="*/ 0 w 1612900"/>
                <a:gd name="T3" fmla="*/ 1818957 h 1819275"/>
              </a:gdLst>
              <a:ahLst/>
              <a:cxnLst>
                <a:cxn ang="0">
                  <a:pos x="T0" y="T1"/>
                </a:cxn>
                <a:cxn ang="0">
                  <a:pos x="T2" y="T3"/>
                </a:cxn>
              </a:cxnLst>
              <a:rect l="0" t="0" r="r" b="b"/>
              <a:pathLst>
                <a:path w="1612900" h="1819275">
                  <a:moveTo>
                    <a:pt x="1612750" y="0"/>
                  </a:moveTo>
                  <a:lnTo>
                    <a:pt x="0" y="181895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 name="object 38">
              <a:extLst>
                <a:ext uri="{FF2B5EF4-FFF2-40B4-BE49-F238E27FC236}">
                  <a16:creationId xmlns:a16="http://schemas.microsoft.com/office/drawing/2014/main" id="{787CBAA4-CBCA-8FEE-0E71-8BF0F260BA85}"/>
                </a:ext>
              </a:extLst>
            </p:cNvPr>
            <p:cNvSpPr>
              <a:spLocks/>
            </p:cNvSpPr>
            <p:nvPr/>
          </p:nvSpPr>
          <p:spPr bwMode="auto">
            <a:xfrm>
              <a:off x="10407808" y="2242375"/>
              <a:ext cx="1759585" cy="1985010"/>
            </a:xfrm>
            <a:custGeom>
              <a:avLst/>
              <a:gdLst>
                <a:gd name="T0" fmla="*/ 1759514 w 1759584"/>
                <a:gd name="T1" fmla="*/ 0 h 1985010"/>
                <a:gd name="T2" fmla="*/ 0 w 1759584"/>
                <a:gd name="T3" fmla="*/ 1984455 h 1985010"/>
              </a:gdLst>
              <a:ahLst/>
              <a:cxnLst>
                <a:cxn ang="0">
                  <a:pos x="T0" y="T1"/>
                </a:cxn>
                <a:cxn ang="0">
                  <a:pos x="T2" y="T3"/>
                </a:cxn>
              </a:cxnLst>
              <a:rect l="0" t="0" r="r" b="b"/>
              <a:pathLst>
                <a:path w="1759584" h="1985010">
                  <a:moveTo>
                    <a:pt x="1759514" y="0"/>
                  </a:moveTo>
                  <a:lnTo>
                    <a:pt x="0" y="198445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 name="object 39">
              <a:extLst>
                <a:ext uri="{FF2B5EF4-FFF2-40B4-BE49-F238E27FC236}">
                  <a16:creationId xmlns:a16="http://schemas.microsoft.com/office/drawing/2014/main" id="{BA5C545B-2DDB-AA51-F906-6AE48F5BBA96}"/>
                </a:ext>
              </a:extLst>
            </p:cNvPr>
            <p:cNvSpPr>
              <a:spLocks/>
            </p:cNvSpPr>
            <p:nvPr/>
          </p:nvSpPr>
          <p:spPr bwMode="auto">
            <a:xfrm>
              <a:off x="6611848" y="0"/>
              <a:ext cx="1682114" cy="239395"/>
            </a:xfrm>
            <a:custGeom>
              <a:avLst/>
              <a:gdLst>
                <a:gd name="T0" fmla="*/ 0 w 1682115"/>
                <a:gd name="T1" fmla="*/ 238821 h 239395"/>
                <a:gd name="T2" fmla="*/ 1681748 w 1682115"/>
                <a:gd name="T3" fmla="*/ 0 h 239395"/>
              </a:gdLst>
              <a:ahLst/>
              <a:cxnLst>
                <a:cxn ang="0">
                  <a:pos x="T0" y="T1"/>
                </a:cxn>
                <a:cxn ang="0">
                  <a:pos x="T2" y="T3"/>
                </a:cxn>
              </a:cxnLst>
              <a:rect l="0" t="0" r="r" b="b"/>
              <a:pathLst>
                <a:path w="1682115" h="239395">
                  <a:moveTo>
                    <a:pt x="0" y="238821"/>
                  </a:moveTo>
                  <a:lnTo>
                    <a:pt x="168174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 name="object 40">
              <a:extLst>
                <a:ext uri="{FF2B5EF4-FFF2-40B4-BE49-F238E27FC236}">
                  <a16:creationId xmlns:a16="http://schemas.microsoft.com/office/drawing/2014/main" id="{CD012130-6E97-788C-A18F-63D841900724}"/>
                </a:ext>
              </a:extLst>
            </p:cNvPr>
            <p:cNvSpPr>
              <a:spLocks/>
            </p:cNvSpPr>
            <p:nvPr/>
          </p:nvSpPr>
          <p:spPr bwMode="auto">
            <a:xfrm>
              <a:off x="6611848" y="0"/>
              <a:ext cx="3082290" cy="438150"/>
            </a:xfrm>
            <a:custGeom>
              <a:avLst/>
              <a:gdLst>
                <a:gd name="T0" fmla="*/ 0 w 3082290"/>
                <a:gd name="T1" fmla="*/ 437635 h 438150"/>
                <a:gd name="T2" fmla="*/ 3081776 w 3082290"/>
                <a:gd name="T3" fmla="*/ 0 h 438150"/>
              </a:gdLst>
              <a:ahLst/>
              <a:cxnLst>
                <a:cxn ang="0">
                  <a:pos x="T0" y="T1"/>
                </a:cxn>
                <a:cxn ang="0">
                  <a:pos x="T2" y="T3"/>
                </a:cxn>
              </a:cxnLst>
              <a:rect l="0" t="0" r="r" b="b"/>
              <a:pathLst>
                <a:path w="3082290" h="438150">
                  <a:moveTo>
                    <a:pt x="0" y="437635"/>
                  </a:moveTo>
                  <a:lnTo>
                    <a:pt x="308177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 name="object 41">
              <a:extLst>
                <a:ext uri="{FF2B5EF4-FFF2-40B4-BE49-F238E27FC236}">
                  <a16:creationId xmlns:a16="http://schemas.microsoft.com/office/drawing/2014/main" id="{92563046-5ADA-CE00-1B68-49AAE2685E0C}"/>
                </a:ext>
              </a:extLst>
            </p:cNvPr>
            <p:cNvSpPr>
              <a:spLocks/>
            </p:cNvSpPr>
            <p:nvPr/>
          </p:nvSpPr>
          <p:spPr bwMode="auto">
            <a:xfrm>
              <a:off x="6611848" y="0"/>
              <a:ext cx="4481830" cy="636905"/>
            </a:xfrm>
            <a:custGeom>
              <a:avLst/>
              <a:gdLst>
                <a:gd name="T0" fmla="*/ 0 w 4481830"/>
                <a:gd name="T1" fmla="*/ 636450 h 636905"/>
                <a:gd name="T2" fmla="*/ 4481808 w 4481830"/>
                <a:gd name="T3" fmla="*/ 0 h 636905"/>
              </a:gdLst>
              <a:ahLst/>
              <a:cxnLst>
                <a:cxn ang="0">
                  <a:pos x="T0" y="T1"/>
                </a:cxn>
                <a:cxn ang="0">
                  <a:pos x="T2" y="T3"/>
                </a:cxn>
              </a:cxnLst>
              <a:rect l="0" t="0" r="r" b="b"/>
              <a:pathLst>
                <a:path w="4481830" h="636905">
                  <a:moveTo>
                    <a:pt x="0" y="636450"/>
                  </a:moveTo>
                  <a:lnTo>
                    <a:pt x="448180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 name="object 42">
              <a:extLst>
                <a:ext uri="{FF2B5EF4-FFF2-40B4-BE49-F238E27FC236}">
                  <a16:creationId xmlns:a16="http://schemas.microsoft.com/office/drawing/2014/main" id="{1136FF07-BEBE-4D3F-929E-EC2D9385649D}"/>
                </a:ext>
              </a:extLst>
            </p:cNvPr>
            <p:cNvSpPr>
              <a:spLocks/>
            </p:cNvSpPr>
            <p:nvPr/>
          </p:nvSpPr>
          <p:spPr bwMode="auto">
            <a:xfrm>
              <a:off x="6611848" y="46347"/>
              <a:ext cx="5555615" cy="789305"/>
            </a:xfrm>
            <a:custGeom>
              <a:avLst/>
              <a:gdLst>
                <a:gd name="T0" fmla="*/ 0 w 5555615"/>
                <a:gd name="T1" fmla="*/ 788917 h 789305"/>
                <a:gd name="T2" fmla="*/ 5555462 w 5555615"/>
                <a:gd name="T3" fmla="*/ 0 h 789305"/>
              </a:gdLst>
              <a:ahLst/>
              <a:cxnLst>
                <a:cxn ang="0">
                  <a:pos x="T0" y="T1"/>
                </a:cxn>
                <a:cxn ang="0">
                  <a:pos x="T2" y="T3"/>
                </a:cxn>
              </a:cxnLst>
              <a:rect l="0" t="0" r="r" b="b"/>
              <a:pathLst>
                <a:path w="5555615" h="789305">
                  <a:moveTo>
                    <a:pt x="0" y="788917"/>
                  </a:moveTo>
                  <a:lnTo>
                    <a:pt x="555546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object 43">
              <a:extLst>
                <a:ext uri="{FF2B5EF4-FFF2-40B4-BE49-F238E27FC236}">
                  <a16:creationId xmlns:a16="http://schemas.microsoft.com/office/drawing/2014/main" id="{04FF0E4F-E9C7-AC7A-68AD-560546C2E225}"/>
                </a:ext>
              </a:extLst>
            </p:cNvPr>
            <p:cNvSpPr>
              <a:spLocks/>
            </p:cNvSpPr>
            <p:nvPr/>
          </p:nvSpPr>
          <p:spPr bwMode="auto">
            <a:xfrm>
              <a:off x="6716865" y="245161"/>
              <a:ext cx="5450840" cy="774065"/>
            </a:xfrm>
            <a:custGeom>
              <a:avLst/>
              <a:gdLst>
                <a:gd name="T0" fmla="*/ 0 w 5450840"/>
                <a:gd name="T1" fmla="*/ 774004 h 774065"/>
                <a:gd name="T2" fmla="*/ 5450445 w 5450840"/>
                <a:gd name="T3" fmla="*/ 0 h 774065"/>
              </a:gdLst>
              <a:ahLst/>
              <a:cxnLst>
                <a:cxn ang="0">
                  <a:pos x="T0" y="T1"/>
                </a:cxn>
                <a:cxn ang="0">
                  <a:pos x="T2" y="T3"/>
                </a:cxn>
              </a:cxnLst>
              <a:rect l="0" t="0" r="r" b="b"/>
              <a:pathLst>
                <a:path w="5450840" h="774065">
                  <a:moveTo>
                    <a:pt x="0" y="774004"/>
                  </a:moveTo>
                  <a:lnTo>
                    <a:pt x="545044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 name="object 44">
              <a:extLst>
                <a:ext uri="{FF2B5EF4-FFF2-40B4-BE49-F238E27FC236}">
                  <a16:creationId xmlns:a16="http://schemas.microsoft.com/office/drawing/2014/main" id="{D135D0E8-2C1F-09ED-AC7C-AAF469C31815}"/>
                </a:ext>
              </a:extLst>
            </p:cNvPr>
            <p:cNvSpPr>
              <a:spLocks/>
            </p:cNvSpPr>
            <p:nvPr/>
          </p:nvSpPr>
          <p:spPr bwMode="auto">
            <a:xfrm>
              <a:off x="6916584" y="443975"/>
              <a:ext cx="5250815" cy="746125"/>
            </a:xfrm>
            <a:custGeom>
              <a:avLst/>
              <a:gdLst>
                <a:gd name="T0" fmla="*/ 0 w 5250815"/>
                <a:gd name="T1" fmla="*/ 745643 h 746125"/>
                <a:gd name="T2" fmla="*/ 5250726 w 5250815"/>
                <a:gd name="T3" fmla="*/ 0 h 746125"/>
              </a:gdLst>
              <a:ahLst/>
              <a:cxnLst>
                <a:cxn ang="0">
                  <a:pos x="T0" y="T1"/>
                </a:cxn>
                <a:cxn ang="0">
                  <a:pos x="T2" y="T3"/>
                </a:cxn>
              </a:cxnLst>
              <a:rect l="0" t="0" r="r" b="b"/>
              <a:pathLst>
                <a:path w="5250815" h="746125">
                  <a:moveTo>
                    <a:pt x="0" y="745643"/>
                  </a:moveTo>
                  <a:lnTo>
                    <a:pt x="52507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 name="object 45">
              <a:extLst>
                <a:ext uri="{FF2B5EF4-FFF2-40B4-BE49-F238E27FC236}">
                  <a16:creationId xmlns:a16="http://schemas.microsoft.com/office/drawing/2014/main" id="{CEA6FD33-911C-CC92-FAE5-BF20812BFE0F}"/>
                </a:ext>
              </a:extLst>
            </p:cNvPr>
            <p:cNvSpPr>
              <a:spLocks/>
            </p:cNvSpPr>
            <p:nvPr/>
          </p:nvSpPr>
          <p:spPr bwMode="auto">
            <a:xfrm>
              <a:off x="7116305" y="642791"/>
              <a:ext cx="5051425" cy="717550"/>
            </a:xfrm>
            <a:custGeom>
              <a:avLst/>
              <a:gdLst>
                <a:gd name="T0" fmla="*/ 0 w 5051425"/>
                <a:gd name="T1" fmla="*/ 717281 h 717550"/>
                <a:gd name="T2" fmla="*/ 5051005 w 5051425"/>
                <a:gd name="T3" fmla="*/ 0 h 717550"/>
              </a:gdLst>
              <a:ahLst/>
              <a:cxnLst>
                <a:cxn ang="0">
                  <a:pos x="T0" y="T1"/>
                </a:cxn>
                <a:cxn ang="0">
                  <a:pos x="T2" y="T3"/>
                </a:cxn>
              </a:cxnLst>
              <a:rect l="0" t="0" r="r" b="b"/>
              <a:pathLst>
                <a:path w="5051425" h="717550">
                  <a:moveTo>
                    <a:pt x="0" y="717281"/>
                  </a:moveTo>
                  <a:lnTo>
                    <a:pt x="505100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 name="object 46">
              <a:extLst>
                <a:ext uri="{FF2B5EF4-FFF2-40B4-BE49-F238E27FC236}">
                  <a16:creationId xmlns:a16="http://schemas.microsoft.com/office/drawing/2014/main" id="{DD9987D2-73C1-C464-FF0E-D17C176726BF}"/>
                </a:ext>
              </a:extLst>
            </p:cNvPr>
            <p:cNvSpPr>
              <a:spLocks/>
            </p:cNvSpPr>
            <p:nvPr/>
          </p:nvSpPr>
          <p:spPr bwMode="auto">
            <a:xfrm>
              <a:off x="7316024" y="841605"/>
              <a:ext cx="4851400" cy="688975"/>
            </a:xfrm>
            <a:custGeom>
              <a:avLst/>
              <a:gdLst>
                <a:gd name="T0" fmla="*/ 0 w 4851400"/>
                <a:gd name="T1" fmla="*/ 688919 h 688975"/>
                <a:gd name="T2" fmla="*/ 4851286 w 4851400"/>
                <a:gd name="T3" fmla="*/ 0 h 688975"/>
              </a:gdLst>
              <a:ahLst/>
              <a:cxnLst>
                <a:cxn ang="0">
                  <a:pos x="T0" y="T1"/>
                </a:cxn>
                <a:cxn ang="0">
                  <a:pos x="T2" y="T3"/>
                </a:cxn>
              </a:cxnLst>
              <a:rect l="0" t="0" r="r" b="b"/>
              <a:pathLst>
                <a:path w="4851400" h="688975">
                  <a:moveTo>
                    <a:pt x="0" y="688919"/>
                  </a:moveTo>
                  <a:lnTo>
                    <a:pt x="4851286"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 name="object 47">
              <a:extLst>
                <a:ext uri="{FF2B5EF4-FFF2-40B4-BE49-F238E27FC236}">
                  <a16:creationId xmlns:a16="http://schemas.microsoft.com/office/drawing/2014/main" id="{7038E38F-9440-4625-4F65-B642B8C8EBCD}"/>
                </a:ext>
              </a:extLst>
            </p:cNvPr>
            <p:cNvSpPr>
              <a:spLocks/>
            </p:cNvSpPr>
            <p:nvPr/>
          </p:nvSpPr>
          <p:spPr bwMode="auto">
            <a:xfrm>
              <a:off x="7515745" y="1040420"/>
              <a:ext cx="4652010" cy="661035"/>
            </a:xfrm>
            <a:custGeom>
              <a:avLst/>
              <a:gdLst>
                <a:gd name="T0" fmla="*/ 0 w 4652009"/>
                <a:gd name="T1" fmla="*/ 660557 h 661035"/>
                <a:gd name="T2" fmla="*/ 4651565 w 4652009"/>
                <a:gd name="T3" fmla="*/ 0 h 661035"/>
              </a:gdLst>
              <a:ahLst/>
              <a:cxnLst>
                <a:cxn ang="0">
                  <a:pos x="T0" y="T1"/>
                </a:cxn>
                <a:cxn ang="0">
                  <a:pos x="T2" y="T3"/>
                </a:cxn>
              </a:cxnLst>
              <a:rect l="0" t="0" r="r" b="b"/>
              <a:pathLst>
                <a:path w="4652009" h="661035">
                  <a:moveTo>
                    <a:pt x="0" y="660557"/>
                  </a:moveTo>
                  <a:lnTo>
                    <a:pt x="465156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object 48">
              <a:extLst>
                <a:ext uri="{FF2B5EF4-FFF2-40B4-BE49-F238E27FC236}">
                  <a16:creationId xmlns:a16="http://schemas.microsoft.com/office/drawing/2014/main" id="{3C7A2F51-ABD1-7ED1-E8BF-7470572EC25C}"/>
                </a:ext>
              </a:extLst>
            </p:cNvPr>
            <p:cNvSpPr>
              <a:spLocks/>
            </p:cNvSpPr>
            <p:nvPr/>
          </p:nvSpPr>
          <p:spPr bwMode="auto">
            <a:xfrm>
              <a:off x="7715464" y="1239235"/>
              <a:ext cx="4451985" cy="632460"/>
            </a:xfrm>
            <a:custGeom>
              <a:avLst/>
              <a:gdLst>
                <a:gd name="T0" fmla="*/ 0 w 4451984"/>
                <a:gd name="T1" fmla="*/ 632196 h 632460"/>
                <a:gd name="T2" fmla="*/ 4451846 w 4451984"/>
                <a:gd name="T3" fmla="*/ 0 h 632460"/>
              </a:gdLst>
              <a:ahLst/>
              <a:cxnLst>
                <a:cxn ang="0">
                  <a:pos x="T0" y="T1"/>
                </a:cxn>
                <a:cxn ang="0">
                  <a:pos x="T2" y="T3"/>
                </a:cxn>
              </a:cxnLst>
              <a:rect l="0" t="0" r="r" b="b"/>
              <a:pathLst>
                <a:path w="4451984" h="632460">
                  <a:moveTo>
                    <a:pt x="0" y="632196"/>
                  </a:moveTo>
                  <a:lnTo>
                    <a:pt x="445184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 name="object 49">
              <a:extLst>
                <a:ext uri="{FF2B5EF4-FFF2-40B4-BE49-F238E27FC236}">
                  <a16:creationId xmlns:a16="http://schemas.microsoft.com/office/drawing/2014/main" id="{29288999-FEF7-4A21-75CD-945CCD333DE8}"/>
                </a:ext>
              </a:extLst>
            </p:cNvPr>
            <p:cNvSpPr>
              <a:spLocks/>
            </p:cNvSpPr>
            <p:nvPr/>
          </p:nvSpPr>
          <p:spPr bwMode="auto">
            <a:xfrm>
              <a:off x="7915184" y="1438049"/>
              <a:ext cx="4252595" cy="603885"/>
            </a:xfrm>
            <a:custGeom>
              <a:avLst/>
              <a:gdLst>
                <a:gd name="T0" fmla="*/ 0 w 4252595"/>
                <a:gd name="T1" fmla="*/ 603834 h 603885"/>
                <a:gd name="T2" fmla="*/ 4252126 w 4252595"/>
                <a:gd name="T3" fmla="*/ 0 h 603885"/>
              </a:gdLst>
              <a:ahLst/>
              <a:cxnLst>
                <a:cxn ang="0">
                  <a:pos x="T0" y="T1"/>
                </a:cxn>
                <a:cxn ang="0">
                  <a:pos x="T2" y="T3"/>
                </a:cxn>
              </a:cxnLst>
              <a:rect l="0" t="0" r="r" b="b"/>
              <a:pathLst>
                <a:path w="4252595" h="603885">
                  <a:moveTo>
                    <a:pt x="0" y="603834"/>
                  </a:moveTo>
                  <a:lnTo>
                    <a:pt x="42521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 name="object 50">
              <a:extLst>
                <a:ext uri="{FF2B5EF4-FFF2-40B4-BE49-F238E27FC236}">
                  <a16:creationId xmlns:a16="http://schemas.microsoft.com/office/drawing/2014/main" id="{56DA94A6-F457-A377-D159-A953BACB38A5}"/>
                </a:ext>
              </a:extLst>
            </p:cNvPr>
            <p:cNvSpPr>
              <a:spLocks/>
            </p:cNvSpPr>
            <p:nvPr/>
          </p:nvSpPr>
          <p:spPr bwMode="auto">
            <a:xfrm>
              <a:off x="8114903" y="1636863"/>
              <a:ext cx="4052570" cy="575945"/>
            </a:xfrm>
            <a:custGeom>
              <a:avLst/>
              <a:gdLst>
                <a:gd name="T0" fmla="*/ 0 w 4052570"/>
                <a:gd name="T1" fmla="*/ 575472 h 575944"/>
                <a:gd name="T2" fmla="*/ 4052407 w 4052570"/>
                <a:gd name="T3" fmla="*/ 0 h 575944"/>
              </a:gdLst>
              <a:ahLst/>
              <a:cxnLst>
                <a:cxn ang="0">
                  <a:pos x="T0" y="T1"/>
                </a:cxn>
                <a:cxn ang="0">
                  <a:pos x="T2" y="T3"/>
                </a:cxn>
              </a:cxnLst>
              <a:rect l="0" t="0" r="r" b="b"/>
              <a:pathLst>
                <a:path w="4052570" h="575944">
                  <a:moveTo>
                    <a:pt x="0" y="575472"/>
                  </a:moveTo>
                  <a:lnTo>
                    <a:pt x="405240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 name="object 51">
              <a:extLst>
                <a:ext uri="{FF2B5EF4-FFF2-40B4-BE49-F238E27FC236}">
                  <a16:creationId xmlns:a16="http://schemas.microsoft.com/office/drawing/2014/main" id="{D0B1F6FE-D027-1023-848F-5301ED966B19}"/>
                </a:ext>
              </a:extLst>
            </p:cNvPr>
            <p:cNvSpPr>
              <a:spLocks/>
            </p:cNvSpPr>
            <p:nvPr/>
          </p:nvSpPr>
          <p:spPr bwMode="auto">
            <a:xfrm>
              <a:off x="8314624" y="1835679"/>
              <a:ext cx="3853179" cy="547370"/>
            </a:xfrm>
            <a:custGeom>
              <a:avLst/>
              <a:gdLst>
                <a:gd name="T0" fmla="*/ 0 w 3853179"/>
                <a:gd name="T1" fmla="*/ 547110 h 547369"/>
                <a:gd name="T2" fmla="*/ 3852687 w 3853179"/>
                <a:gd name="T3" fmla="*/ 0 h 547369"/>
              </a:gdLst>
              <a:ahLst/>
              <a:cxnLst>
                <a:cxn ang="0">
                  <a:pos x="T0" y="T1"/>
                </a:cxn>
                <a:cxn ang="0">
                  <a:pos x="T2" y="T3"/>
                </a:cxn>
              </a:cxnLst>
              <a:rect l="0" t="0" r="r" b="b"/>
              <a:pathLst>
                <a:path w="3853179" h="547369">
                  <a:moveTo>
                    <a:pt x="0" y="547110"/>
                  </a:moveTo>
                  <a:lnTo>
                    <a:pt x="385268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 name="object 52">
              <a:extLst>
                <a:ext uri="{FF2B5EF4-FFF2-40B4-BE49-F238E27FC236}">
                  <a16:creationId xmlns:a16="http://schemas.microsoft.com/office/drawing/2014/main" id="{6174B145-1C6D-2CE0-2378-C27DD300DD0D}"/>
                </a:ext>
              </a:extLst>
            </p:cNvPr>
            <p:cNvSpPr>
              <a:spLocks/>
            </p:cNvSpPr>
            <p:nvPr/>
          </p:nvSpPr>
          <p:spPr bwMode="auto">
            <a:xfrm>
              <a:off x="8514343" y="2043769"/>
              <a:ext cx="3587750" cy="509905"/>
            </a:xfrm>
            <a:custGeom>
              <a:avLst/>
              <a:gdLst>
                <a:gd name="T0" fmla="*/ 0 w 3587750"/>
                <a:gd name="T1" fmla="*/ 509472 h 509905"/>
                <a:gd name="T2" fmla="*/ 3587644 w 3587750"/>
                <a:gd name="T3" fmla="*/ 0 h 509905"/>
              </a:gdLst>
              <a:ahLst/>
              <a:cxnLst>
                <a:cxn ang="0">
                  <a:pos x="T0" y="T1"/>
                </a:cxn>
                <a:cxn ang="0">
                  <a:pos x="T2" y="T3"/>
                </a:cxn>
              </a:cxnLst>
              <a:rect l="0" t="0" r="r" b="b"/>
              <a:pathLst>
                <a:path w="3587750" h="509905">
                  <a:moveTo>
                    <a:pt x="0" y="509472"/>
                  </a:moveTo>
                  <a:lnTo>
                    <a:pt x="35876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 name="object 53">
              <a:extLst>
                <a:ext uri="{FF2B5EF4-FFF2-40B4-BE49-F238E27FC236}">
                  <a16:creationId xmlns:a16="http://schemas.microsoft.com/office/drawing/2014/main" id="{C043A2DE-55CD-342B-6DA4-C9ED6BD64D00}"/>
                </a:ext>
              </a:extLst>
            </p:cNvPr>
            <p:cNvSpPr>
              <a:spLocks/>
            </p:cNvSpPr>
            <p:nvPr/>
          </p:nvSpPr>
          <p:spPr bwMode="auto">
            <a:xfrm>
              <a:off x="8714064" y="2270004"/>
              <a:ext cx="3195320" cy="454025"/>
            </a:xfrm>
            <a:custGeom>
              <a:avLst/>
              <a:gdLst>
                <a:gd name="T0" fmla="*/ 0 w 3195320"/>
                <a:gd name="T1" fmla="*/ 453691 h 454025"/>
                <a:gd name="T2" fmla="*/ 3194842 w 3195320"/>
                <a:gd name="T3" fmla="*/ 0 h 454025"/>
              </a:gdLst>
              <a:ahLst/>
              <a:cxnLst>
                <a:cxn ang="0">
                  <a:pos x="T0" y="T1"/>
                </a:cxn>
                <a:cxn ang="0">
                  <a:pos x="T2" y="T3"/>
                </a:cxn>
              </a:cxnLst>
              <a:rect l="0" t="0" r="r" b="b"/>
              <a:pathLst>
                <a:path w="3195320" h="454025">
                  <a:moveTo>
                    <a:pt x="0" y="453691"/>
                  </a:moveTo>
                  <a:lnTo>
                    <a:pt x="3194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 name="object 54">
              <a:extLst>
                <a:ext uri="{FF2B5EF4-FFF2-40B4-BE49-F238E27FC236}">
                  <a16:creationId xmlns:a16="http://schemas.microsoft.com/office/drawing/2014/main" id="{8461C70D-3335-4CB0-868C-8D4F0882F99B}"/>
                </a:ext>
              </a:extLst>
            </p:cNvPr>
            <p:cNvSpPr>
              <a:spLocks/>
            </p:cNvSpPr>
            <p:nvPr/>
          </p:nvSpPr>
          <p:spPr bwMode="auto">
            <a:xfrm>
              <a:off x="8913782" y="2496235"/>
              <a:ext cx="2802255" cy="398145"/>
            </a:xfrm>
            <a:custGeom>
              <a:avLst/>
              <a:gdLst>
                <a:gd name="T0" fmla="*/ 0 w 2802254"/>
                <a:gd name="T1" fmla="*/ 397911 h 398144"/>
                <a:gd name="T2" fmla="*/ 2802045 w 2802254"/>
                <a:gd name="T3" fmla="*/ 0 h 398144"/>
              </a:gdLst>
              <a:ahLst/>
              <a:cxnLst>
                <a:cxn ang="0">
                  <a:pos x="T0" y="T1"/>
                </a:cxn>
                <a:cxn ang="0">
                  <a:pos x="T2" y="T3"/>
                </a:cxn>
              </a:cxnLst>
              <a:rect l="0" t="0" r="r" b="b"/>
              <a:pathLst>
                <a:path w="2802254" h="398144">
                  <a:moveTo>
                    <a:pt x="0" y="397911"/>
                  </a:moveTo>
                  <a:lnTo>
                    <a:pt x="280204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 name="object 55">
              <a:extLst>
                <a:ext uri="{FF2B5EF4-FFF2-40B4-BE49-F238E27FC236}">
                  <a16:creationId xmlns:a16="http://schemas.microsoft.com/office/drawing/2014/main" id="{FF0AD698-454A-313E-E93E-60F20D843BCB}"/>
                </a:ext>
              </a:extLst>
            </p:cNvPr>
            <p:cNvSpPr>
              <a:spLocks/>
            </p:cNvSpPr>
            <p:nvPr/>
          </p:nvSpPr>
          <p:spPr bwMode="auto">
            <a:xfrm>
              <a:off x="9113503" y="2722470"/>
              <a:ext cx="2409825" cy="342265"/>
            </a:xfrm>
            <a:custGeom>
              <a:avLst/>
              <a:gdLst>
                <a:gd name="T0" fmla="*/ 0 w 2409825"/>
                <a:gd name="T1" fmla="*/ 342130 h 342264"/>
                <a:gd name="T2" fmla="*/ 2409243 w 2409825"/>
                <a:gd name="T3" fmla="*/ 0 h 342264"/>
              </a:gdLst>
              <a:ahLst/>
              <a:cxnLst>
                <a:cxn ang="0">
                  <a:pos x="T0" y="T1"/>
                </a:cxn>
                <a:cxn ang="0">
                  <a:pos x="T2" y="T3"/>
                </a:cxn>
              </a:cxnLst>
              <a:rect l="0" t="0" r="r" b="b"/>
              <a:pathLst>
                <a:path w="2409825" h="342264">
                  <a:moveTo>
                    <a:pt x="0" y="342130"/>
                  </a:moveTo>
                  <a:lnTo>
                    <a:pt x="2409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 name="object 56">
              <a:extLst>
                <a:ext uri="{FF2B5EF4-FFF2-40B4-BE49-F238E27FC236}">
                  <a16:creationId xmlns:a16="http://schemas.microsoft.com/office/drawing/2014/main" id="{01895BA5-0810-B987-06D7-FF9E98991674}"/>
                </a:ext>
              </a:extLst>
            </p:cNvPr>
            <p:cNvSpPr>
              <a:spLocks/>
            </p:cNvSpPr>
            <p:nvPr/>
          </p:nvSpPr>
          <p:spPr bwMode="auto">
            <a:xfrm>
              <a:off x="9313222" y="2948703"/>
              <a:ext cx="2016760" cy="286385"/>
            </a:xfrm>
            <a:custGeom>
              <a:avLst/>
              <a:gdLst>
                <a:gd name="T0" fmla="*/ 0 w 2016759"/>
                <a:gd name="T1" fmla="*/ 286350 h 286385"/>
                <a:gd name="T2" fmla="*/ 2016444 w 2016759"/>
                <a:gd name="T3" fmla="*/ 0 h 286385"/>
              </a:gdLst>
              <a:ahLst/>
              <a:cxnLst>
                <a:cxn ang="0">
                  <a:pos x="T0" y="T1"/>
                </a:cxn>
                <a:cxn ang="0">
                  <a:pos x="T2" y="T3"/>
                </a:cxn>
              </a:cxnLst>
              <a:rect l="0" t="0" r="r" b="b"/>
              <a:pathLst>
                <a:path w="2016759" h="286385">
                  <a:moveTo>
                    <a:pt x="0" y="286350"/>
                  </a:moveTo>
                  <a:lnTo>
                    <a:pt x="20164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 name="object 57">
              <a:extLst>
                <a:ext uri="{FF2B5EF4-FFF2-40B4-BE49-F238E27FC236}">
                  <a16:creationId xmlns:a16="http://schemas.microsoft.com/office/drawing/2014/main" id="{51FAA366-5C59-C28E-C905-F660720CC2B2}"/>
                </a:ext>
              </a:extLst>
            </p:cNvPr>
            <p:cNvSpPr>
              <a:spLocks/>
            </p:cNvSpPr>
            <p:nvPr/>
          </p:nvSpPr>
          <p:spPr bwMode="auto">
            <a:xfrm>
              <a:off x="9512942" y="3174938"/>
              <a:ext cx="1623695" cy="231140"/>
            </a:xfrm>
            <a:custGeom>
              <a:avLst/>
              <a:gdLst>
                <a:gd name="T0" fmla="*/ 0 w 1623695"/>
                <a:gd name="T1" fmla="*/ 230569 h 231139"/>
                <a:gd name="T2" fmla="*/ 1623642 w 1623695"/>
                <a:gd name="T3" fmla="*/ 0 h 231139"/>
              </a:gdLst>
              <a:ahLst/>
              <a:cxnLst>
                <a:cxn ang="0">
                  <a:pos x="T0" y="T1"/>
                </a:cxn>
                <a:cxn ang="0">
                  <a:pos x="T2" y="T3"/>
                </a:cxn>
              </a:cxnLst>
              <a:rect l="0" t="0" r="r" b="b"/>
              <a:pathLst>
                <a:path w="1623695" h="231139">
                  <a:moveTo>
                    <a:pt x="0" y="230569"/>
                  </a:moveTo>
                  <a:lnTo>
                    <a:pt x="16236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 name="object 58">
              <a:extLst>
                <a:ext uri="{FF2B5EF4-FFF2-40B4-BE49-F238E27FC236}">
                  <a16:creationId xmlns:a16="http://schemas.microsoft.com/office/drawing/2014/main" id="{1D2356C6-4FD8-124C-2F98-F593B220D4B1}"/>
                </a:ext>
              </a:extLst>
            </p:cNvPr>
            <p:cNvSpPr>
              <a:spLocks/>
            </p:cNvSpPr>
            <p:nvPr/>
          </p:nvSpPr>
          <p:spPr bwMode="auto">
            <a:xfrm>
              <a:off x="9712662" y="3401170"/>
              <a:ext cx="1231265" cy="175260"/>
            </a:xfrm>
            <a:custGeom>
              <a:avLst/>
              <a:gdLst>
                <a:gd name="T0" fmla="*/ 0 w 1231265"/>
                <a:gd name="T1" fmla="*/ 174789 h 175260"/>
                <a:gd name="T2" fmla="*/ 1230842 w 1231265"/>
                <a:gd name="T3" fmla="*/ 0 h 175260"/>
              </a:gdLst>
              <a:ahLst/>
              <a:cxnLst>
                <a:cxn ang="0">
                  <a:pos x="T0" y="T1"/>
                </a:cxn>
                <a:cxn ang="0">
                  <a:pos x="T2" y="T3"/>
                </a:cxn>
              </a:cxnLst>
              <a:rect l="0" t="0" r="r" b="b"/>
              <a:pathLst>
                <a:path w="1231265" h="175260">
                  <a:moveTo>
                    <a:pt x="0" y="174789"/>
                  </a:moveTo>
                  <a:lnTo>
                    <a:pt x="1230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object 59">
              <a:extLst>
                <a:ext uri="{FF2B5EF4-FFF2-40B4-BE49-F238E27FC236}">
                  <a16:creationId xmlns:a16="http://schemas.microsoft.com/office/drawing/2014/main" id="{D006B861-E0D9-0862-A51E-4273B7975B80}"/>
                </a:ext>
              </a:extLst>
            </p:cNvPr>
            <p:cNvSpPr>
              <a:spLocks/>
            </p:cNvSpPr>
            <p:nvPr/>
          </p:nvSpPr>
          <p:spPr bwMode="auto">
            <a:xfrm>
              <a:off x="9912381" y="3627403"/>
              <a:ext cx="838200" cy="119380"/>
            </a:xfrm>
            <a:custGeom>
              <a:avLst/>
              <a:gdLst>
                <a:gd name="T0" fmla="*/ 0 w 838200"/>
                <a:gd name="T1" fmla="*/ 119008 h 119379"/>
                <a:gd name="T2" fmla="*/ 838042 w 838200"/>
                <a:gd name="T3" fmla="*/ 0 h 119379"/>
              </a:gdLst>
              <a:ahLst/>
              <a:cxnLst>
                <a:cxn ang="0">
                  <a:pos x="T0" y="T1"/>
                </a:cxn>
                <a:cxn ang="0">
                  <a:pos x="T2" y="T3"/>
                </a:cxn>
              </a:cxnLst>
              <a:rect l="0" t="0" r="r" b="b"/>
              <a:pathLst>
                <a:path w="838200" h="119379">
                  <a:moveTo>
                    <a:pt x="0" y="119008"/>
                  </a:moveTo>
                  <a:lnTo>
                    <a:pt x="8380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 name="object 60">
              <a:extLst>
                <a:ext uri="{FF2B5EF4-FFF2-40B4-BE49-F238E27FC236}">
                  <a16:creationId xmlns:a16="http://schemas.microsoft.com/office/drawing/2014/main" id="{4FE6AEA8-26C7-18CE-EECE-E7D837FC2B45}"/>
                </a:ext>
              </a:extLst>
            </p:cNvPr>
            <p:cNvSpPr>
              <a:spLocks/>
            </p:cNvSpPr>
            <p:nvPr/>
          </p:nvSpPr>
          <p:spPr bwMode="auto">
            <a:xfrm>
              <a:off x="10112100" y="3853637"/>
              <a:ext cx="445770" cy="63500"/>
            </a:xfrm>
            <a:custGeom>
              <a:avLst/>
              <a:gdLst>
                <a:gd name="T0" fmla="*/ 0 w 445770"/>
                <a:gd name="T1" fmla="*/ 63228 h 63500"/>
                <a:gd name="T2" fmla="*/ 445243 w 445770"/>
                <a:gd name="T3" fmla="*/ 0 h 63500"/>
              </a:gdLst>
              <a:ahLst/>
              <a:cxnLst>
                <a:cxn ang="0">
                  <a:pos x="T0" y="T1"/>
                </a:cxn>
                <a:cxn ang="0">
                  <a:pos x="T2" y="T3"/>
                </a:cxn>
              </a:cxnLst>
              <a:rect l="0" t="0" r="r" b="b"/>
              <a:pathLst>
                <a:path w="445770" h="63500">
                  <a:moveTo>
                    <a:pt x="0" y="63228"/>
                  </a:moveTo>
                  <a:lnTo>
                    <a:pt x="445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 name="Rectangle 9">
            <a:extLst>
              <a:ext uri="{FF2B5EF4-FFF2-40B4-BE49-F238E27FC236}">
                <a16:creationId xmlns:a16="http://schemas.microsoft.com/office/drawing/2014/main" id="{AB040372-66D3-4F2F-88F0-7D4E0CA37503}"/>
              </a:ext>
            </a:extLst>
          </p:cNvPr>
          <p:cNvSpPr/>
          <p:nvPr userDrawn="1"/>
        </p:nvSpPr>
        <p:spPr>
          <a:xfrm>
            <a:off x="5791200" y="0"/>
            <a:ext cx="5307297" cy="6333422"/>
          </a:xfrm>
          <a:prstGeom prst="rect">
            <a:avLst/>
          </a:prstGeom>
          <a:solidFill>
            <a:srgbClr val="ED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143D3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70560" y="0"/>
            <a:ext cx="11521440"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670560" y="1727191"/>
            <a:ext cx="10683240"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232261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Section Break">
    <p:spTree>
      <p:nvGrpSpPr>
        <p:cNvPr id="1" name=""/>
        <p:cNvGrpSpPr/>
        <p:nvPr/>
      </p:nvGrpSpPr>
      <p:grpSpPr>
        <a:xfrm>
          <a:off x="0" y="0"/>
          <a:ext cx="0" cy="0"/>
          <a:chOff x="0" y="0"/>
          <a:chExt cx="0" cy="0"/>
        </a:xfrm>
      </p:grpSpPr>
      <p:sp>
        <p:nvSpPr>
          <p:cNvPr id="64" name="object 4">
            <a:extLst>
              <a:ext uri="{FF2B5EF4-FFF2-40B4-BE49-F238E27FC236}">
                <a16:creationId xmlns:a16="http://schemas.microsoft.com/office/drawing/2014/main" id="{5D438436-6413-467A-B129-D59BE174DE4E}"/>
              </a:ext>
            </a:extLst>
          </p:cNvPr>
          <p:cNvSpPr>
            <a:spLocks/>
          </p:cNvSpPr>
          <p:nvPr userDrawn="1"/>
        </p:nvSpPr>
        <p:spPr bwMode="auto">
          <a:xfrm>
            <a:off x="0" y="15875"/>
            <a:ext cx="2049463" cy="6232525"/>
          </a:xfrm>
          <a:custGeom>
            <a:avLst/>
            <a:gdLst>
              <a:gd name="T0" fmla="*/ 0 w 8099425"/>
              <a:gd name="T1" fmla="*/ 6231864 h 6231890"/>
              <a:gd name="T2" fmla="*/ 8099285 w 8099425"/>
              <a:gd name="T3" fmla="*/ 6231864 h 6231890"/>
              <a:gd name="T4" fmla="*/ 8099285 w 8099425"/>
              <a:gd name="T5" fmla="*/ 0 h 6231890"/>
              <a:gd name="T6" fmla="*/ 0 w 8099425"/>
              <a:gd name="T7" fmla="*/ 0 h 6231890"/>
              <a:gd name="T8" fmla="*/ 0 w 8099425"/>
              <a:gd name="T9" fmla="*/ 6231864 h 6231890"/>
            </a:gdLst>
            <a:ahLst/>
            <a:cxnLst>
              <a:cxn ang="0">
                <a:pos x="T0" y="T1"/>
              </a:cxn>
              <a:cxn ang="0">
                <a:pos x="T2" y="T3"/>
              </a:cxn>
              <a:cxn ang="0">
                <a:pos x="T4" y="T5"/>
              </a:cxn>
              <a:cxn ang="0">
                <a:pos x="T6" y="T7"/>
              </a:cxn>
              <a:cxn ang="0">
                <a:pos x="T8" y="T9"/>
              </a:cxn>
            </a:cxnLst>
            <a:rect l="0" t="0" r="r" b="b"/>
            <a:pathLst>
              <a:path w="8099425" h="6231890">
                <a:moveTo>
                  <a:pt x="0" y="6231864"/>
                </a:moveTo>
                <a:lnTo>
                  <a:pt x="8099285" y="6231864"/>
                </a:lnTo>
                <a:lnTo>
                  <a:pt x="8099285" y="0"/>
                </a:lnTo>
                <a:lnTo>
                  <a:pt x="0" y="0"/>
                </a:lnTo>
                <a:lnTo>
                  <a:pt x="0" y="6231864"/>
                </a:lnTo>
                <a:close/>
              </a:path>
            </a:pathLst>
          </a:custGeom>
          <a:solidFill>
            <a:srgbClr val="FFF8E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6" name="object 4">
            <a:extLst>
              <a:ext uri="{FF2B5EF4-FFF2-40B4-BE49-F238E27FC236}">
                <a16:creationId xmlns:a16="http://schemas.microsoft.com/office/drawing/2014/main" id="{344436EA-3545-4437-A65B-A7A2B52724DB}"/>
              </a:ext>
            </a:extLst>
          </p:cNvPr>
          <p:cNvSpPr>
            <a:spLocks/>
          </p:cNvSpPr>
          <p:nvPr userDrawn="1"/>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01F2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dirty="0"/>
          </a:p>
        </p:txBody>
      </p:sp>
      <p:sp>
        <p:nvSpPr>
          <p:cNvPr id="69" name="object 6">
            <a:extLst>
              <a:ext uri="{FF2B5EF4-FFF2-40B4-BE49-F238E27FC236}">
                <a16:creationId xmlns:a16="http://schemas.microsoft.com/office/drawing/2014/main" id="{8D4437A8-7B7C-4152-88DD-91735F42B09B}"/>
              </a:ext>
            </a:extLst>
          </p:cNvPr>
          <p:cNvSpPr>
            <a:spLocks/>
          </p:cNvSpPr>
          <p:nvPr userDrawn="1"/>
        </p:nvSpPr>
        <p:spPr bwMode="auto">
          <a:xfrm>
            <a:off x="179388" y="60960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 name="Text Placeholder 12">
            <a:extLst>
              <a:ext uri="{FF2B5EF4-FFF2-40B4-BE49-F238E27FC236}">
                <a16:creationId xmlns:a16="http://schemas.microsoft.com/office/drawing/2014/main" id="{FD88E8F4-DCE2-4D4E-A144-9BE93AC90B75}"/>
              </a:ext>
            </a:extLst>
          </p:cNvPr>
          <p:cNvSpPr>
            <a:spLocks noGrp="1"/>
          </p:cNvSpPr>
          <p:nvPr>
            <p:ph type="body" sz="quarter" idx="20"/>
          </p:nvPr>
        </p:nvSpPr>
        <p:spPr>
          <a:xfrm>
            <a:off x="179127" y="1746825"/>
            <a:ext cx="1725873" cy="4215907"/>
          </a:xfrm>
        </p:spPr>
        <p:txBody>
          <a:bodyPr>
            <a:noAutofit/>
          </a:bodyPr>
          <a:lstStyle>
            <a:lvl1pPr marL="0" indent="0">
              <a:lnSpc>
                <a:spcPct val="150000"/>
              </a:lnSpc>
              <a:buNone/>
              <a:defRPr sz="900" b="0" i="0">
                <a:solidFill>
                  <a:srgbClr val="5D5D5E"/>
                </a:solidFill>
                <a:latin typeface="Trade Gothic Next Light" panose="020B0403040303020004" pitchFamily="34" charset="0"/>
              </a:defRPr>
            </a:lvl1pPr>
            <a:lvl2pPr marL="247650" indent="-247650">
              <a:tabLst/>
              <a:defRPr sz="1000">
                <a:latin typeface="Trade Gothic Next" panose="020B0503040303020004" pitchFamily="34" charset="0"/>
              </a:defRPr>
            </a:lvl2pPr>
          </a:lstStyle>
          <a:p>
            <a:pPr lvl="0"/>
            <a:r>
              <a:rPr lang="en-US"/>
              <a:t>Click to edit Master text styles</a:t>
            </a:r>
          </a:p>
        </p:txBody>
      </p:sp>
      <p:sp>
        <p:nvSpPr>
          <p:cNvPr id="71" name="Slide Number Placeholder 5">
            <a:extLst>
              <a:ext uri="{FF2B5EF4-FFF2-40B4-BE49-F238E27FC236}">
                <a16:creationId xmlns:a16="http://schemas.microsoft.com/office/drawing/2014/main" id="{54D7D1F4-91B1-4620-B8B9-C3AD0912614F}"/>
              </a:ext>
            </a:extLst>
          </p:cNvPr>
          <p:cNvSpPr txBox="1">
            <a:spLocks noChangeArrowheads="1"/>
          </p:cNvSpPr>
          <p:nvPr userDrawn="1"/>
        </p:nvSpPr>
        <p:spPr bwMode="auto">
          <a:xfrm>
            <a:off x="196850" y="6356350"/>
            <a:ext cx="565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rtl="0" eaLnBrk="1" fontAlgn="base" hangingPunct="1">
              <a:spcBef>
                <a:spcPct val="0"/>
              </a:spcBef>
              <a:spcAft>
                <a:spcPct val="0"/>
              </a:spcAft>
              <a:defRPr sz="1000" b="0" i="0" kern="1200">
                <a:solidFill>
                  <a:schemeClr val="bg1"/>
                </a:solidFill>
                <a:latin typeface="Trade Gothic Next Light" panose="020B04030403030200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195633A1-9FC7-9A46-B1F8-AD562939C1B8}" type="slidenum">
              <a:rPr lang="en-US" altLang="en-US" smtClean="0"/>
              <a:pPr/>
              <a:t>‹#›</a:t>
            </a:fld>
            <a:endParaRPr lang="en-US" altLang="en-US" dirty="0"/>
          </a:p>
        </p:txBody>
      </p:sp>
      <p:sp>
        <p:nvSpPr>
          <p:cNvPr id="72" name="object 6">
            <a:extLst>
              <a:ext uri="{FF2B5EF4-FFF2-40B4-BE49-F238E27FC236}">
                <a16:creationId xmlns:a16="http://schemas.microsoft.com/office/drawing/2014/main" id="{88770B1B-7072-4777-98E3-291016426DB2}"/>
              </a:ext>
            </a:extLst>
          </p:cNvPr>
          <p:cNvSpPr>
            <a:spLocks/>
          </p:cNvSpPr>
          <p:nvPr userDrawn="1"/>
        </p:nvSpPr>
        <p:spPr bwMode="auto">
          <a:xfrm>
            <a:off x="179388" y="654050"/>
            <a:ext cx="0" cy="231775"/>
          </a:xfrm>
          <a:custGeom>
            <a:avLst/>
            <a:gdLst>
              <a:gd name="T0" fmla="*/ 0 h 231140"/>
              <a:gd name="T1" fmla="*/ 230873 h 231140"/>
            </a:gdLst>
            <a:ahLst/>
            <a:cxnLst>
              <a:cxn ang="0">
                <a:pos x="0" y="T0"/>
              </a:cxn>
              <a:cxn ang="0">
                <a:pos x="0" y="T1"/>
              </a:cxn>
            </a:cxnLst>
            <a:rect l="0" t="0" r="r" b="b"/>
            <a:pathLst>
              <a:path h="231140">
                <a:moveTo>
                  <a:pt x="0" y="0"/>
                </a:moveTo>
                <a:lnTo>
                  <a:pt x="0" y="230873"/>
                </a:lnTo>
              </a:path>
            </a:pathLst>
          </a:custGeom>
          <a:noFill/>
          <a:ln w="50800">
            <a:solidFill>
              <a:srgbClr val="EAB2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 name="Text Placeholder 20">
            <a:extLst>
              <a:ext uri="{FF2B5EF4-FFF2-40B4-BE49-F238E27FC236}">
                <a16:creationId xmlns:a16="http://schemas.microsoft.com/office/drawing/2014/main" id="{E0CFBC6C-C4EE-43CB-8E81-C90211F4356F}"/>
              </a:ext>
            </a:extLst>
          </p:cNvPr>
          <p:cNvSpPr>
            <a:spLocks noGrp="1"/>
          </p:cNvSpPr>
          <p:nvPr>
            <p:ph type="body" sz="quarter" idx="23"/>
          </p:nvPr>
        </p:nvSpPr>
        <p:spPr>
          <a:xfrm>
            <a:off x="369122" y="609600"/>
            <a:ext cx="1535874" cy="869019"/>
          </a:xfrm>
        </p:spPr>
        <p:txBody>
          <a:bodyPr anchor="t">
            <a:noAutofit/>
          </a:bodyPr>
          <a:lstStyle>
            <a:lvl1pPr marL="0" indent="0">
              <a:buNone/>
              <a:defRPr sz="1800" b="0" i="0">
                <a:solidFill>
                  <a:srgbClr val="5D5D5E"/>
                </a:solidFill>
                <a:latin typeface="Trade Gothic Next Light" panose="020B0403040303020004" pitchFamily="34" charset="0"/>
              </a:defRPr>
            </a:lvl1pPr>
          </a:lstStyle>
          <a:p>
            <a:pPr lvl="0"/>
            <a:r>
              <a:rPr lang="en-US"/>
              <a:t>Click to edit Master text styles</a:t>
            </a:r>
          </a:p>
        </p:txBody>
      </p:sp>
      <p:sp>
        <p:nvSpPr>
          <p:cNvPr id="75" name="Date Placeholder 2">
            <a:extLst>
              <a:ext uri="{FF2B5EF4-FFF2-40B4-BE49-F238E27FC236}">
                <a16:creationId xmlns:a16="http://schemas.microsoft.com/office/drawing/2014/main" id="{CA6D3E21-A72E-49CC-AEC4-AF32E96C5075}"/>
              </a:ext>
            </a:extLst>
          </p:cNvPr>
          <p:cNvSpPr>
            <a:spLocks noGrp="1"/>
          </p:cNvSpPr>
          <p:nvPr>
            <p:ph type="dt" sz="half" idx="10"/>
          </p:nvPr>
        </p:nvSpPr>
        <p:spPr>
          <a:xfrm>
            <a:off x="838200" y="6356350"/>
            <a:ext cx="2743200" cy="365125"/>
          </a:xfrm>
        </p:spPr>
        <p:txBody>
          <a:bodyPr/>
          <a:lstStyle/>
          <a:p>
            <a:endParaRPr lang="en-US" altLang="en-US"/>
          </a:p>
        </p:txBody>
      </p:sp>
      <p:sp>
        <p:nvSpPr>
          <p:cNvPr id="76" name="Footer Placeholder 3">
            <a:extLst>
              <a:ext uri="{FF2B5EF4-FFF2-40B4-BE49-F238E27FC236}">
                <a16:creationId xmlns:a16="http://schemas.microsoft.com/office/drawing/2014/main" id="{C2D77779-3632-446C-AC2B-EBF813F2DECC}"/>
              </a:ext>
            </a:extLst>
          </p:cNvPr>
          <p:cNvSpPr>
            <a:spLocks noGrp="1"/>
          </p:cNvSpPr>
          <p:nvPr>
            <p:ph type="ftr" sz="quarter" idx="11"/>
          </p:nvPr>
        </p:nvSpPr>
        <p:spPr>
          <a:xfrm>
            <a:off x="4038600" y="6356350"/>
            <a:ext cx="4114800" cy="365125"/>
          </a:xfrm>
        </p:spPr>
        <p:txBody>
          <a:bodyPr/>
          <a:lstStyle/>
          <a:p>
            <a:endParaRPr lang="en-US" altLang="en-US"/>
          </a:p>
        </p:txBody>
      </p:sp>
      <p:sp>
        <p:nvSpPr>
          <p:cNvPr id="77" name="Slide Number Placeholder 4">
            <a:extLst>
              <a:ext uri="{FF2B5EF4-FFF2-40B4-BE49-F238E27FC236}">
                <a16:creationId xmlns:a16="http://schemas.microsoft.com/office/drawing/2014/main" id="{FE5E612C-D280-4EC8-A68B-A9136FF31F07}"/>
              </a:ext>
            </a:extLst>
          </p:cNvPr>
          <p:cNvSpPr txBox="1">
            <a:spLocks/>
          </p:cNvSpPr>
          <p:nvPr userDrawn="1"/>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r" rtl="0" eaLnBrk="1" fontAlgn="base" hangingPunct="1">
              <a:spcBef>
                <a:spcPct val="0"/>
              </a:spcBef>
              <a:spcAft>
                <a:spcPct val="0"/>
              </a:spcAft>
              <a:defRPr sz="1200" b="0" i="0" kern="1200">
                <a:solidFill>
                  <a:srgbClr val="898989"/>
                </a:solidFill>
                <a:latin typeface="Trade Gothic Next Light" panose="020B04030403030200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5F7DD39-99CB-4C47-858C-C341E5151216}" type="slidenum">
              <a:rPr lang="en-US" altLang="en-US" smtClean="0"/>
              <a:pPr/>
              <a:t>‹#›</a:t>
            </a:fld>
            <a:endParaRPr lang="en-US" alt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2228424" y="0"/>
            <a:ext cx="9963576"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2228424" y="1701455"/>
            <a:ext cx="9159808"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789217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ection Break">
    <p:bg>
      <p:bgPr>
        <a:solidFill>
          <a:srgbClr val="FEF8EA"/>
        </a:solidFill>
        <a:effectLst/>
      </p:bgPr>
    </p:bg>
    <p:spTree>
      <p:nvGrpSpPr>
        <p:cNvPr id="1" name=""/>
        <p:cNvGrpSpPr/>
        <p:nvPr/>
      </p:nvGrpSpPr>
      <p:grpSpPr>
        <a:xfrm>
          <a:off x="0" y="0"/>
          <a:ext cx="0" cy="0"/>
          <a:chOff x="0" y="0"/>
          <a:chExt cx="0" cy="0"/>
        </a:xfrm>
      </p:grpSpPr>
      <p:grpSp>
        <p:nvGrpSpPr>
          <p:cNvPr id="2" name="object 4">
            <a:extLst>
              <a:ext uri="{FF2B5EF4-FFF2-40B4-BE49-F238E27FC236}">
                <a16:creationId xmlns:a16="http://schemas.microsoft.com/office/drawing/2014/main" id="{C53389BE-D93C-40A1-2FD0-9D1B63D98A66}"/>
              </a:ext>
            </a:extLst>
          </p:cNvPr>
          <p:cNvGrpSpPr>
            <a:grpSpLocks/>
          </p:cNvGrpSpPr>
          <p:nvPr/>
        </p:nvGrpSpPr>
        <p:grpSpPr bwMode="auto">
          <a:xfrm>
            <a:off x="6857999" y="-3175"/>
            <a:ext cx="5313363" cy="6864350"/>
            <a:chOff x="6608673" y="-3175"/>
            <a:chExt cx="5561965" cy="6864350"/>
          </a:xfrm>
        </p:grpSpPr>
        <p:sp>
          <p:nvSpPr>
            <p:cNvPr id="3" name="object 5">
              <a:extLst>
                <a:ext uri="{FF2B5EF4-FFF2-40B4-BE49-F238E27FC236}">
                  <a16:creationId xmlns:a16="http://schemas.microsoft.com/office/drawing/2014/main" id="{DFD7ED49-6A78-D749-3F7D-83596DDA5338}"/>
                </a:ext>
              </a:extLst>
            </p:cNvPr>
            <p:cNvSpPr>
              <a:spLocks/>
            </p:cNvSpPr>
            <p:nvPr/>
          </p:nvSpPr>
          <p:spPr bwMode="auto">
            <a:xfrm>
              <a:off x="6611848" y="1082664"/>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 name="object 6">
              <a:extLst>
                <a:ext uri="{FF2B5EF4-FFF2-40B4-BE49-F238E27FC236}">
                  <a16:creationId xmlns:a16="http://schemas.microsoft.com/office/drawing/2014/main" id="{EB86C308-2888-5F34-29FF-1B47358D4F2A}"/>
                </a:ext>
              </a:extLst>
            </p:cNvPr>
            <p:cNvSpPr>
              <a:spLocks/>
            </p:cNvSpPr>
            <p:nvPr/>
          </p:nvSpPr>
          <p:spPr bwMode="auto">
            <a:xfrm>
              <a:off x="6611848" y="134523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 name="object 7">
              <a:extLst>
                <a:ext uri="{FF2B5EF4-FFF2-40B4-BE49-F238E27FC236}">
                  <a16:creationId xmlns:a16="http://schemas.microsoft.com/office/drawing/2014/main" id="{B6D2E61B-5284-44A1-F8E4-6A7FD1BC7CE2}"/>
                </a:ext>
              </a:extLst>
            </p:cNvPr>
            <p:cNvSpPr>
              <a:spLocks/>
            </p:cNvSpPr>
            <p:nvPr/>
          </p:nvSpPr>
          <p:spPr bwMode="auto">
            <a:xfrm>
              <a:off x="6611848" y="160780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8">
              <a:extLst>
                <a:ext uri="{FF2B5EF4-FFF2-40B4-BE49-F238E27FC236}">
                  <a16:creationId xmlns:a16="http://schemas.microsoft.com/office/drawing/2014/main" id="{5920E924-E3E0-6A82-04B1-8930AA2C6DEA}"/>
                </a:ext>
              </a:extLst>
            </p:cNvPr>
            <p:cNvSpPr>
              <a:spLocks/>
            </p:cNvSpPr>
            <p:nvPr/>
          </p:nvSpPr>
          <p:spPr bwMode="auto">
            <a:xfrm>
              <a:off x="6611848" y="1870369"/>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9">
              <a:extLst>
                <a:ext uri="{FF2B5EF4-FFF2-40B4-BE49-F238E27FC236}">
                  <a16:creationId xmlns:a16="http://schemas.microsoft.com/office/drawing/2014/main" id="{D60A64AA-CC5F-5674-BE8D-861680D7C60A}"/>
                </a:ext>
              </a:extLst>
            </p:cNvPr>
            <p:cNvSpPr>
              <a:spLocks/>
            </p:cNvSpPr>
            <p:nvPr/>
          </p:nvSpPr>
          <p:spPr bwMode="auto">
            <a:xfrm>
              <a:off x="6611848" y="2132937"/>
              <a:ext cx="5352415" cy="4725670"/>
            </a:xfrm>
            <a:custGeom>
              <a:avLst/>
              <a:gdLst>
                <a:gd name="T0" fmla="*/ 0 w 5352415"/>
                <a:gd name="T1" fmla="*/ 0 h 4725670"/>
                <a:gd name="T2" fmla="*/ 5352347 w 5352415"/>
                <a:gd name="T3" fmla="*/ 4725063 h 4725670"/>
              </a:gdLst>
              <a:ahLst/>
              <a:cxnLst>
                <a:cxn ang="0">
                  <a:pos x="T0" y="T1"/>
                </a:cxn>
                <a:cxn ang="0">
                  <a:pos x="T2" y="T3"/>
                </a:cxn>
              </a:cxnLst>
              <a:rect l="0" t="0" r="r" b="b"/>
              <a:pathLst>
                <a:path w="5352415" h="4725670">
                  <a:moveTo>
                    <a:pt x="0" y="0"/>
                  </a:moveTo>
                  <a:lnTo>
                    <a:pt x="5352347" y="472506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object 10">
              <a:extLst>
                <a:ext uri="{FF2B5EF4-FFF2-40B4-BE49-F238E27FC236}">
                  <a16:creationId xmlns:a16="http://schemas.microsoft.com/office/drawing/2014/main" id="{5EA48411-3630-8BBC-A74B-E77B83B19BBA}"/>
                </a:ext>
              </a:extLst>
            </p:cNvPr>
            <p:cNvSpPr>
              <a:spLocks/>
            </p:cNvSpPr>
            <p:nvPr/>
          </p:nvSpPr>
          <p:spPr bwMode="auto">
            <a:xfrm>
              <a:off x="6611848" y="2395504"/>
              <a:ext cx="5055235" cy="4462780"/>
            </a:xfrm>
            <a:custGeom>
              <a:avLst/>
              <a:gdLst>
                <a:gd name="T0" fmla="*/ 0 w 5055234"/>
                <a:gd name="T1" fmla="*/ 0 h 4462780"/>
                <a:gd name="T2" fmla="*/ 5054922 w 5055234"/>
                <a:gd name="T3" fmla="*/ 4462495 h 4462780"/>
              </a:gdLst>
              <a:ahLst/>
              <a:cxnLst>
                <a:cxn ang="0">
                  <a:pos x="T0" y="T1"/>
                </a:cxn>
                <a:cxn ang="0">
                  <a:pos x="T2" y="T3"/>
                </a:cxn>
              </a:cxnLst>
              <a:rect l="0" t="0" r="r" b="b"/>
              <a:pathLst>
                <a:path w="5055234" h="4462780">
                  <a:moveTo>
                    <a:pt x="0" y="0"/>
                  </a:moveTo>
                  <a:lnTo>
                    <a:pt x="5054922" y="446249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11">
              <a:extLst>
                <a:ext uri="{FF2B5EF4-FFF2-40B4-BE49-F238E27FC236}">
                  <a16:creationId xmlns:a16="http://schemas.microsoft.com/office/drawing/2014/main" id="{98981F3F-0973-C23F-7FC3-52B0BE870E08}"/>
                </a:ext>
              </a:extLst>
            </p:cNvPr>
            <p:cNvSpPr>
              <a:spLocks/>
            </p:cNvSpPr>
            <p:nvPr/>
          </p:nvSpPr>
          <p:spPr bwMode="auto">
            <a:xfrm>
              <a:off x="6611848" y="2658073"/>
              <a:ext cx="4758055" cy="4200525"/>
            </a:xfrm>
            <a:custGeom>
              <a:avLst/>
              <a:gdLst>
                <a:gd name="T0" fmla="*/ 0 w 4758055"/>
                <a:gd name="T1" fmla="*/ 0 h 4200525"/>
                <a:gd name="T2" fmla="*/ 4757496 w 4758055"/>
                <a:gd name="T3" fmla="*/ 4199926 h 4200525"/>
              </a:gdLst>
              <a:ahLst/>
              <a:cxnLst>
                <a:cxn ang="0">
                  <a:pos x="T0" y="T1"/>
                </a:cxn>
                <a:cxn ang="0">
                  <a:pos x="T2" y="T3"/>
                </a:cxn>
              </a:cxnLst>
              <a:rect l="0" t="0" r="r" b="b"/>
              <a:pathLst>
                <a:path w="4758055" h="4200525">
                  <a:moveTo>
                    <a:pt x="0" y="0"/>
                  </a:moveTo>
                  <a:lnTo>
                    <a:pt x="4757496" y="419992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object 12">
              <a:extLst>
                <a:ext uri="{FF2B5EF4-FFF2-40B4-BE49-F238E27FC236}">
                  <a16:creationId xmlns:a16="http://schemas.microsoft.com/office/drawing/2014/main" id="{B7353D61-0F8C-8957-2EDF-5BF34E8CFB76}"/>
                </a:ext>
              </a:extLst>
            </p:cNvPr>
            <p:cNvSpPr>
              <a:spLocks/>
            </p:cNvSpPr>
            <p:nvPr/>
          </p:nvSpPr>
          <p:spPr bwMode="auto">
            <a:xfrm>
              <a:off x="6611848" y="2920640"/>
              <a:ext cx="4460240" cy="3937635"/>
            </a:xfrm>
            <a:custGeom>
              <a:avLst/>
              <a:gdLst>
                <a:gd name="T0" fmla="*/ 0 w 4460240"/>
                <a:gd name="T1" fmla="*/ 0 h 3937634"/>
                <a:gd name="T2" fmla="*/ 4460070 w 4460240"/>
                <a:gd name="T3" fmla="*/ 3937359 h 3937634"/>
              </a:gdLst>
              <a:ahLst/>
              <a:cxnLst>
                <a:cxn ang="0">
                  <a:pos x="T0" y="T1"/>
                </a:cxn>
                <a:cxn ang="0">
                  <a:pos x="T2" y="T3"/>
                </a:cxn>
              </a:cxnLst>
              <a:rect l="0" t="0" r="r" b="b"/>
              <a:pathLst>
                <a:path w="4460240" h="3937634">
                  <a:moveTo>
                    <a:pt x="0" y="0"/>
                  </a:moveTo>
                  <a:lnTo>
                    <a:pt x="4460070" y="393735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13">
              <a:extLst>
                <a:ext uri="{FF2B5EF4-FFF2-40B4-BE49-F238E27FC236}">
                  <a16:creationId xmlns:a16="http://schemas.microsoft.com/office/drawing/2014/main" id="{0BBC47C9-4F3F-BE5B-AF25-09AABB954E9C}"/>
                </a:ext>
              </a:extLst>
            </p:cNvPr>
            <p:cNvSpPr>
              <a:spLocks/>
            </p:cNvSpPr>
            <p:nvPr/>
          </p:nvSpPr>
          <p:spPr bwMode="auto">
            <a:xfrm>
              <a:off x="6611848" y="3183210"/>
              <a:ext cx="4163060" cy="3675379"/>
            </a:xfrm>
            <a:custGeom>
              <a:avLst/>
              <a:gdLst>
                <a:gd name="T0" fmla="*/ 0 w 4163059"/>
                <a:gd name="T1" fmla="*/ 0 h 3675379"/>
                <a:gd name="T2" fmla="*/ 4162642 w 4163059"/>
                <a:gd name="T3" fmla="*/ 3674788 h 3675379"/>
              </a:gdLst>
              <a:ahLst/>
              <a:cxnLst>
                <a:cxn ang="0">
                  <a:pos x="T0" y="T1"/>
                </a:cxn>
                <a:cxn ang="0">
                  <a:pos x="T2" y="T3"/>
                </a:cxn>
              </a:cxnLst>
              <a:rect l="0" t="0" r="r" b="b"/>
              <a:pathLst>
                <a:path w="4163059" h="3675379">
                  <a:moveTo>
                    <a:pt x="0" y="0"/>
                  </a:moveTo>
                  <a:lnTo>
                    <a:pt x="4162642" y="367478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object 14">
              <a:extLst>
                <a:ext uri="{FF2B5EF4-FFF2-40B4-BE49-F238E27FC236}">
                  <a16:creationId xmlns:a16="http://schemas.microsoft.com/office/drawing/2014/main" id="{0F83C662-282A-E263-18FB-A8B2944E0BCB}"/>
                </a:ext>
              </a:extLst>
            </p:cNvPr>
            <p:cNvSpPr>
              <a:spLocks/>
            </p:cNvSpPr>
            <p:nvPr/>
          </p:nvSpPr>
          <p:spPr bwMode="auto">
            <a:xfrm>
              <a:off x="6611848" y="3445778"/>
              <a:ext cx="3865245" cy="3412490"/>
            </a:xfrm>
            <a:custGeom>
              <a:avLst/>
              <a:gdLst>
                <a:gd name="T0" fmla="*/ 0 w 3865245"/>
                <a:gd name="T1" fmla="*/ 0 h 3412490"/>
                <a:gd name="T2" fmla="*/ 3865216 w 3865245"/>
                <a:gd name="T3" fmla="*/ 3412221 h 3412490"/>
              </a:gdLst>
              <a:ahLst/>
              <a:cxnLst>
                <a:cxn ang="0">
                  <a:pos x="T0" y="T1"/>
                </a:cxn>
                <a:cxn ang="0">
                  <a:pos x="T2" y="T3"/>
                </a:cxn>
              </a:cxnLst>
              <a:rect l="0" t="0" r="r" b="b"/>
              <a:pathLst>
                <a:path w="3865245" h="3412490">
                  <a:moveTo>
                    <a:pt x="0" y="0"/>
                  </a:moveTo>
                  <a:lnTo>
                    <a:pt x="3865216" y="3412221"/>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 name="object 15">
              <a:extLst>
                <a:ext uri="{FF2B5EF4-FFF2-40B4-BE49-F238E27FC236}">
                  <a16:creationId xmlns:a16="http://schemas.microsoft.com/office/drawing/2014/main" id="{914C8FCB-FD4B-D97C-A1CF-ED0356A690D3}"/>
                </a:ext>
              </a:extLst>
            </p:cNvPr>
            <p:cNvSpPr>
              <a:spLocks/>
            </p:cNvSpPr>
            <p:nvPr/>
          </p:nvSpPr>
          <p:spPr bwMode="auto">
            <a:xfrm>
              <a:off x="6611848" y="3708345"/>
              <a:ext cx="3568065" cy="3150235"/>
            </a:xfrm>
            <a:custGeom>
              <a:avLst/>
              <a:gdLst>
                <a:gd name="T0" fmla="*/ 0 w 3568065"/>
                <a:gd name="T1" fmla="*/ 0 h 3150234"/>
                <a:gd name="T2" fmla="*/ 3567791 w 3568065"/>
                <a:gd name="T3" fmla="*/ 3149653 h 3150234"/>
              </a:gdLst>
              <a:ahLst/>
              <a:cxnLst>
                <a:cxn ang="0">
                  <a:pos x="T0" y="T1"/>
                </a:cxn>
                <a:cxn ang="0">
                  <a:pos x="T2" y="T3"/>
                </a:cxn>
              </a:cxnLst>
              <a:rect l="0" t="0" r="r" b="b"/>
              <a:pathLst>
                <a:path w="3568065" h="3150234">
                  <a:moveTo>
                    <a:pt x="0" y="0"/>
                  </a:moveTo>
                  <a:lnTo>
                    <a:pt x="3567791" y="314965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object 16">
              <a:extLst>
                <a:ext uri="{FF2B5EF4-FFF2-40B4-BE49-F238E27FC236}">
                  <a16:creationId xmlns:a16="http://schemas.microsoft.com/office/drawing/2014/main" id="{D86ECFA5-1CC6-5984-88B4-6745C07D89CD}"/>
                </a:ext>
              </a:extLst>
            </p:cNvPr>
            <p:cNvSpPr>
              <a:spLocks/>
            </p:cNvSpPr>
            <p:nvPr/>
          </p:nvSpPr>
          <p:spPr bwMode="auto">
            <a:xfrm>
              <a:off x="6611848" y="3970913"/>
              <a:ext cx="3270885" cy="2887345"/>
            </a:xfrm>
            <a:custGeom>
              <a:avLst/>
              <a:gdLst>
                <a:gd name="T0" fmla="*/ 0 w 3270884"/>
                <a:gd name="T1" fmla="*/ 0 h 2887345"/>
                <a:gd name="T2" fmla="*/ 3270366 w 3270884"/>
                <a:gd name="T3" fmla="*/ 2887086 h 2887345"/>
              </a:gdLst>
              <a:ahLst/>
              <a:cxnLst>
                <a:cxn ang="0">
                  <a:pos x="T0" y="T1"/>
                </a:cxn>
                <a:cxn ang="0">
                  <a:pos x="T2" y="T3"/>
                </a:cxn>
              </a:cxnLst>
              <a:rect l="0" t="0" r="r" b="b"/>
              <a:pathLst>
                <a:path w="3270884" h="2887345">
                  <a:moveTo>
                    <a:pt x="0" y="0"/>
                  </a:moveTo>
                  <a:lnTo>
                    <a:pt x="3270366" y="288708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object 17">
              <a:extLst>
                <a:ext uri="{FF2B5EF4-FFF2-40B4-BE49-F238E27FC236}">
                  <a16:creationId xmlns:a16="http://schemas.microsoft.com/office/drawing/2014/main" id="{B42B87CD-36A6-4C87-99E5-7F93AF473AA7}"/>
                </a:ext>
              </a:extLst>
            </p:cNvPr>
            <p:cNvSpPr>
              <a:spLocks/>
            </p:cNvSpPr>
            <p:nvPr/>
          </p:nvSpPr>
          <p:spPr bwMode="auto">
            <a:xfrm>
              <a:off x="6611848" y="4233482"/>
              <a:ext cx="2973070" cy="2625090"/>
            </a:xfrm>
            <a:custGeom>
              <a:avLst/>
              <a:gdLst>
                <a:gd name="T0" fmla="*/ 0 w 2973070"/>
                <a:gd name="T1" fmla="*/ 0 h 2625090"/>
                <a:gd name="T2" fmla="*/ 2972940 w 2973070"/>
                <a:gd name="T3" fmla="*/ 2624517 h 2625090"/>
              </a:gdLst>
              <a:ahLst/>
              <a:cxnLst>
                <a:cxn ang="0">
                  <a:pos x="T0" y="T1"/>
                </a:cxn>
                <a:cxn ang="0">
                  <a:pos x="T2" y="T3"/>
                </a:cxn>
              </a:cxnLst>
              <a:rect l="0" t="0" r="r" b="b"/>
              <a:pathLst>
                <a:path w="2973070" h="2625090">
                  <a:moveTo>
                    <a:pt x="0" y="0"/>
                  </a:moveTo>
                  <a:lnTo>
                    <a:pt x="2972940" y="262451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object 18">
              <a:extLst>
                <a:ext uri="{FF2B5EF4-FFF2-40B4-BE49-F238E27FC236}">
                  <a16:creationId xmlns:a16="http://schemas.microsoft.com/office/drawing/2014/main" id="{2D53F226-B28E-347A-0E3D-8135105CE14F}"/>
                </a:ext>
              </a:extLst>
            </p:cNvPr>
            <p:cNvSpPr>
              <a:spLocks/>
            </p:cNvSpPr>
            <p:nvPr/>
          </p:nvSpPr>
          <p:spPr bwMode="auto">
            <a:xfrm>
              <a:off x="6611848" y="4496051"/>
              <a:ext cx="2675890" cy="2362200"/>
            </a:xfrm>
            <a:custGeom>
              <a:avLst/>
              <a:gdLst>
                <a:gd name="T0" fmla="*/ 0 w 2675890"/>
                <a:gd name="T1" fmla="*/ 0 h 2362200"/>
                <a:gd name="T2" fmla="*/ 2675513 w 2675890"/>
                <a:gd name="T3" fmla="*/ 2361948 h 2362200"/>
              </a:gdLst>
              <a:ahLst/>
              <a:cxnLst>
                <a:cxn ang="0">
                  <a:pos x="T0" y="T1"/>
                </a:cxn>
                <a:cxn ang="0">
                  <a:pos x="T2" y="T3"/>
                </a:cxn>
              </a:cxnLst>
              <a:rect l="0" t="0" r="r" b="b"/>
              <a:pathLst>
                <a:path w="2675890" h="2362200">
                  <a:moveTo>
                    <a:pt x="0" y="0"/>
                  </a:moveTo>
                  <a:lnTo>
                    <a:pt x="2675513" y="236194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object 19">
              <a:extLst>
                <a:ext uri="{FF2B5EF4-FFF2-40B4-BE49-F238E27FC236}">
                  <a16:creationId xmlns:a16="http://schemas.microsoft.com/office/drawing/2014/main" id="{D8AE1072-26FA-57A4-CB44-FC4984EAF7E1}"/>
                </a:ext>
              </a:extLst>
            </p:cNvPr>
            <p:cNvSpPr>
              <a:spLocks/>
            </p:cNvSpPr>
            <p:nvPr/>
          </p:nvSpPr>
          <p:spPr bwMode="auto">
            <a:xfrm>
              <a:off x="6611848" y="4758620"/>
              <a:ext cx="2378710" cy="2099945"/>
            </a:xfrm>
            <a:custGeom>
              <a:avLst/>
              <a:gdLst>
                <a:gd name="T0" fmla="*/ 0 w 2378709"/>
                <a:gd name="T1" fmla="*/ 0 h 2099945"/>
                <a:gd name="T2" fmla="*/ 2378086 w 2378709"/>
                <a:gd name="T3" fmla="*/ 2099379 h 2099945"/>
              </a:gdLst>
              <a:ahLst/>
              <a:cxnLst>
                <a:cxn ang="0">
                  <a:pos x="T0" y="T1"/>
                </a:cxn>
                <a:cxn ang="0">
                  <a:pos x="T2" y="T3"/>
                </a:cxn>
              </a:cxnLst>
              <a:rect l="0" t="0" r="r" b="b"/>
              <a:pathLst>
                <a:path w="2378709" h="2099945">
                  <a:moveTo>
                    <a:pt x="0" y="0"/>
                  </a:moveTo>
                  <a:lnTo>
                    <a:pt x="2378086" y="20993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 name="object 20">
              <a:extLst>
                <a:ext uri="{FF2B5EF4-FFF2-40B4-BE49-F238E27FC236}">
                  <a16:creationId xmlns:a16="http://schemas.microsoft.com/office/drawing/2014/main" id="{A6AC9D99-664D-CE10-4585-BF6FAE1A1254}"/>
                </a:ext>
              </a:extLst>
            </p:cNvPr>
            <p:cNvSpPr>
              <a:spLocks/>
            </p:cNvSpPr>
            <p:nvPr/>
          </p:nvSpPr>
          <p:spPr bwMode="auto">
            <a:xfrm>
              <a:off x="6611848" y="5021186"/>
              <a:ext cx="2080895" cy="1837055"/>
            </a:xfrm>
            <a:custGeom>
              <a:avLst/>
              <a:gdLst>
                <a:gd name="T0" fmla="*/ 0 w 2080895"/>
                <a:gd name="T1" fmla="*/ 0 h 1837054"/>
                <a:gd name="T2" fmla="*/ 2080662 w 2080895"/>
                <a:gd name="T3" fmla="*/ 1836813 h 1837054"/>
              </a:gdLst>
              <a:ahLst/>
              <a:cxnLst>
                <a:cxn ang="0">
                  <a:pos x="T0" y="T1"/>
                </a:cxn>
                <a:cxn ang="0">
                  <a:pos x="T2" y="T3"/>
                </a:cxn>
              </a:cxnLst>
              <a:rect l="0" t="0" r="r" b="b"/>
              <a:pathLst>
                <a:path w="2080895" h="1837054">
                  <a:moveTo>
                    <a:pt x="0" y="0"/>
                  </a:moveTo>
                  <a:lnTo>
                    <a:pt x="2080662" y="183681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object 21">
              <a:extLst>
                <a:ext uri="{FF2B5EF4-FFF2-40B4-BE49-F238E27FC236}">
                  <a16:creationId xmlns:a16="http://schemas.microsoft.com/office/drawing/2014/main" id="{32FCFD3D-F1F1-6658-6332-350A33462BAE}"/>
                </a:ext>
              </a:extLst>
            </p:cNvPr>
            <p:cNvSpPr>
              <a:spLocks/>
            </p:cNvSpPr>
            <p:nvPr/>
          </p:nvSpPr>
          <p:spPr bwMode="auto">
            <a:xfrm>
              <a:off x="6611848" y="5283755"/>
              <a:ext cx="1783714" cy="1574800"/>
            </a:xfrm>
            <a:custGeom>
              <a:avLst/>
              <a:gdLst>
                <a:gd name="T0" fmla="*/ 0 w 1783715"/>
                <a:gd name="T1" fmla="*/ 0 h 1574800"/>
                <a:gd name="T2" fmla="*/ 1783236 w 1783715"/>
                <a:gd name="T3" fmla="*/ 1574244 h 1574800"/>
              </a:gdLst>
              <a:ahLst/>
              <a:cxnLst>
                <a:cxn ang="0">
                  <a:pos x="T0" y="T1"/>
                </a:cxn>
                <a:cxn ang="0">
                  <a:pos x="T2" y="T3"/>
                </a:cxn>
              </a:cxnLst>
              <a:rect l="0" t="0" r="r" b="b"/>
              <a:pathLst>
                <a:path w="1783715" h="1574800">
                  <a:moveTo>
                    <a:pt x="0" y="0"/>
                  </a:moveTo>
                  <a:lnTo>
                    <a:pt x="1783236" y="157424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 name="object 22">
              <a:extLst>
                <a:ext uri="{FF2B5EF4-FFF2-40B4-BE49-F238E27FC236}">
                  <a16:creationId xmlns:a16="http://schemas.microsoft.com/office/drawing/2014/main" id="{0B7C3BE0-2711-8933-1E5D-F05B4735BC7A}"/>
                </a:ext>
              </a:extLst>
            </p:cNvPr>
            <p:cNvSpPr>
              <a:spLocks/>
            </p:cNvSpPr>
            <p:nvPr/>
          </p:nvSpPr>
          <p:spPr bwMode="auto">
            <a:xfrm>
              <a:off x="6611848" y="5546324"/>
              <a:ext cx="1485900" cy="1311910"/>
            </a:xfrm>
            <a:custGeom>
              <a:avLst/>
              <a:gdLst>
                <a:gd name="T0" fmla="*/ 0 w 1485900"/>
                <a:gd name="T1" fmla="*/ 0 h 1311909"/>
                <a:gd name="T2" fmla="*/ 1485809 w 1485900"/>
                <a:gd name="T3" fmla="*/ 1311675 h 1311909"/>
              </a:gdLst>
              <a:ahLst/>
              <a:cxnLst>
                <a:cxn ang="0">
                  <a:pos x="T0" y="T1"/>
                </a:cxn>
                <a:cxn ang="0">
                  <a:pos x="T2" y="T3"/>
                </a:cxn>
              </a:cxnLst>
              <a:rect l="0" t="0" r="r" b="b"/>
              <a:pathLst>
                <a:path w="1485900" h="1311909">
                  <a:moveTo>
                    <a:pt x="0" y="0"/>
                  </a:moveTo>
                  <a:lnTo>
                    <a:pt x="1485809" y="131167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 name="object 23">
              <a:extLst>
                <a:ext uri="{FF2B5EF4-FFF2-40B4-BE49-F238E27FC236}">
                  <a16:creationId xmlns:a16="http://schemas.microsoft.com/office/drawing/2014/main" id="{9ADA2241-839E-D3B8-6CDE-4615861F09B5}"/>
                </a:ext>
              </a:extLst>
            </p:cNvPr>
            <p:cNvSpPr>
              <a:spLocks/>
            </p:cNvSpPr>
            <p:nvPr/>
          </p:nvSpPr>
          <p:spPr bwMode="auto">
            <a:xfrm>
              <a:off x="6611848" y="5808892"/>
              <a:ext cx="1188720" cy="1049655"/>
            </a:xfrm>
            <a:custGeom>
              <a:avLst/>
              <a:gdLst>
                <a:gd name="T0" fmla="*/ 0 w 1188720"/>
                <a:gd name="T1" fmla="*/ 0 h 1049654"/>
                <a:gd name="T2" fmla="*/ 1188383 w 1188720"/>
                <a:gd name="T3" fmla="*/ 1049107 h 1049654"/>
              </a:gdLst>
              <a:ahLst/>
              <a:cxnLst>
                <a:cxn ang="0">
                  <a:pos x="T0" y="T1"/>
                </a:cxn>
                <a:cxn ang="0">
                  <a:pos x="T2" y="T3"/>
                </a:cxn>
              </a:cxnLst>
              <a:rect l="0" t="0" r="r" b="b"/>
              <a:pathLst>
                <a:path w="1188720" h="1049654">
                  <a:moveTo>
                    <a:pt x="0" y="0"/>
                  </a:moveTo>
                  <a:lnTo>
                    <a:pt x="1188383" y="104910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object 24">
              <a:extLst>
                <a:ext uri="{FF2B5EF4-FFF2-40B4-BE49-F238E27FC236}">
                  <a16:creationId xmlns:a16="http://schemas.microsoft.com/office/drawing/2014/main" id="{4C62344F-ACDA-739A-3001-6FCECA60FDEC}"/>
                </a:ext>
              </a:extLst>
            </p:cNvPr>
            <p:cNvSpPr>
              <a:spLocks/>
            </p:cNvSpPr>
            <p:nvPr/>
          </p:nvSpPr>
          <p:spPr bwMode="auto">
            <a:xfrm>
              <a:off x="6611848" y="6071461"/>
              <a:ext cx="891540" cy="786765"/>
            </a:xfrm>
            <a:custGeom>
              <a:avLst/>
              <a:gdLst>
                <a:gd name="T0" fmla="*/ 0 w 891540"/>
                <a:gd name="T1" fmla="*/ 0 h 786765"/>
                <a:gd name="T2" fmla="*/ 890956 w 891540"/>
                <a:gd name="T3" fmla="*/ 786538 h 786765"/>
              </a:gdLst>
              <a:ahLst/>
              <a:cxnLst>
                <a:cxn ang="0">
                  <a:pos x="T0" y="T1"/>
                </a:cxn>
                <a:cxn ang="0">
                  <a:pos x="T2" y="T3"/>
                </a:cxn>
              </a:cxnLst>
              <a:rect l="0" t="0" r="r" b="b"/>
              <a:pathLst>
                <a:path w="891540" h="786765">
                  <a:moveTo>
                    <a:pt x="0" y="0"/>
                  </a:moveTo>
                  <a:lnTo>
                    <a:pt x="890956" y="78653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 name="object 25">
              <a:extLst>
                <a:ext uri="{FF2B5EF4-FFF2-40B4-BE49-F238E27FC236}">
                  <a16:creationId xmlns:a16="http://schemas.microsoft.com/office/drawing/2014/main" id="{F61E55D5-75D7-96F3-6D04-761867970403}"/>
                </a:ext>
              </a:extLst>
            </p:cNvPr>
            <p:cNvSpPr>
              <a:spLocks/>
            </p:cNvSpPr>
            <p:nvPr/>
          </p:nvSpPr>
          <p:spPr bwMode="auto">
            <a:xfrm>
              <a:off x="6611848" y="6334029"/>
              <a:ext cx="593725" cy="524510"/>
            </a:xfrm>
            <a:custGeom>
              <a:avLst/>
              <a:gdLst>
                <a:gd name="T0" fmla="*/ 0 w 593725"/>
                <a:gd name="T1" fmla="*/ 0 h 524509"/>
                <a:gd name="T2" fmla="*/ 593531 w 593725"/>
                <a:gd name="T3" fmla="*/ 523970 h 524509"/>
              </a:gdLst>
              <a:ahLst/>
              <a:cxnLst>
                <a:cxn ang="0">
                  <a:pos x="T0" y="T1"/>
                </a:cxn>
                <a:cxn ang="0">
                  <a:pos x="T2" y="T3"/>
                </a:cxn>
              </a:cxnLst>
              <a:rect l="0" t="0" r="r" b="b"/>
              <a:pathLst>
                <a:path w="593725" h="524509">
                  <a:moveTo>
                    <a:pt x="0" y="0"/>
                  </a:moveTo>
                  <a:lnTo>
                    <a:pt x="593531" y="52397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object 26">
              <a:extLst>
                <a:ext uri="{FF2B5EF4-FFF2-40B4-BE49-F238E27FC236}">
                  <a16:creationId xmlns:a16="http://schemas.microsoft.com/office/drawing/2014/main" id="{490B5A84-63E7-06B1-DCE1-60B8FC1ACCBD}"/>
                </a:ext>
              </a:extLst>
            </p:cNvPr>
            <p:cNvSpPr>
              <a:spLocks/>
            </p:cNvSpPr>
            <p:nvPr/>
          </p:nvSpPr>
          <p:spPr bwMode="auto">
            <a:xfrm>
              <a:off x="6611848" y="6596597"/>
              <a:ext cx="296545" cy="261620"/>
            </a:xfrm>
            <a:custGeom>
              <a:avLst/>
              <a:gdLst>
                <a:gd name="T0" fmla="*/ 0 w 296545"/>
                <a:gd name="T1" fmla="*/ 0 h 261620"/>
                <a:gd name="T2" fmla="*/ 296106 w 296545"/>
                <a:gd name="T3" fmla="*/ 261403 h 261620"/>
              </a:gdLst>
              <a:ahLst/>
              <a:cxnLst>
                <a:cxn ang="0">
                  <a:pos x="T0" y="T1"/>
                </a:cxn>
                <a:cxn ang="0">
                  <a:pos x="T2" y="T3"/>
                </a:cxn>
              </a:cxnLst>
              <a:rect l="0" t="0" r="r" b="b"/>
              <a:pathLst>
                <a:path w="296545" h="261620">
                  <a:moveTo>
                    <a:pt x="0" y="0"/>
                  </a:moveTo>
                  <a:lnTo>
                    <a:pt x="296106" y="261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 name="object 27">
              <a:extLst>
                <a:ext uri="{FF2B5EF4-FFF2-40B4-BE49-F238E27FC236}">
                  <a16:creationId xmlns:a16="http://schemas.microsoft.com/office/drawing/2014/main" id="{46B7FB9C-AAAA-E975-68C1-E542EB492506}"/>
                </a:ext>
              </a:extLst>
            </p:cNvPr>
            <p:cNvSpPr>
              <a:spLocks/>
            </p:cNvSpPr>
            <p:nvPr/>
          </p:nvSpPr>
          <p:spPr bwMode="auto">
            <a:xfrm>
              <a:off x="12022285" y="5508432"/>
              <a:ext cx="145415" cy="163830"/>
            </a:xfrm>
            <a:custGeom>
              <a:avLst/>
              <a:gdLst>
                <a:gd name="T0" fmla="*/ 145037 w 145415"/>
                <a:gd name="T1" fmla="*/ 0 h 163829"/>
                <a:gd name="T2" fmla="*/ 0 w 145415"/>
                <a:gd name="T3" fmla="*/ 163610 h 163829"/>
              </a:gdLst>
              <a:ahLst/>
              <a:cxnLst>
                <a:cxn ang="0">
                  <a:pos x="T0" y="T1"/>
                </a:cxn>
                <a:cxn ang="0">
                  <a:pos x="T2" y="T3"/>
                </a:cxn>
              </a:cxnLst>
              <a:rect l="0" t="0" r="r" b="b"/>
              <a:pathLst>
                <a:path w="145415" h="163829">
                  <a:moveTo>
                    <a:pt x="145037" y="0"/>
                  </a:moveTo>
                  <a:lnTo>
                    <a:pt x="0" y="16361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object 28">
              <a:extLst>
                <a:ext uri="{FF2B5EF4-FFF2-40B4-BE49-F238E27FC236}">
                  <a16:creationId xmlns:a16="http://schemas.microsoft.com/office/drawing/2014/main" id="{9755F1DA-0B76-A1F3-5E8B-A0B197EB9ED6}"/>
                </a:ext>
              </a:extLst>
            </p:cNvPr>
            <p:cNvSpPr>
              <a:spLocks/>
            </p:cNvSpPr>
            <p:nvPr/>
          </p:nvSpPr>
          <p:spPr bwMode="auto">
            <a:xfrm>
              <a:off x="11875520" y="5211503"/>
              <a:ext cx="292100" cy="329565"/>
            </a:xfrm>
            <a:custGeom>
              <a:avLst/>
              <a:gdLst>
                <a:gd name="T0" fmla="*/ 291802 w 292100"/>
                <a:gd name="T1" fmla="*/ 0 h 329564"/>
                <a:gd name="T2" fmla="*/ 0 w 292100"/>
                <a:gd name="T3" fmla="*/ 329162 h 329564"/>
              </a:gdLst>
              <a:ahLst/>
              <a:cxnLst>
                <a:cxn ang="0">
                  <a:pos x="T0" y="T1"/>
                </a:cxn>
                <a:cxn ang="0">
                  <a:pos x="T2" y="T3"/>
                </a:cxn>
              </a:cxnLst>
              <a:rect l="0" t="0" r="r" b="b"/>
              <a:pathLst>
                <a:path w="292100" h="329564">
                  <a:moveTo>
                    <a:pt x="291802" y="0"/>
                  </a:moveTo>
                  <a:lnTo>
                    <a:pt x="0" y="329162"/>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object 29">
              <a:extLst>
                <a:ext uri="{FF2B5EF4-FFF2-40B4-BE49-F238E27FC236}">
                  <a16:creationId xmlns:a16="http://schemas.microsoft.com/office/drawing/2014/main" id="{AD5F2F82-534E-3F9D-43A1-89B7BBB1B365}"/>
                </a:ext>
              </a:extLst>
            </p:cNvPr>
            <p:cNvSpPr>
              <a:spLocks/>
            </p:cNvSpPr>
            <p:nvPr/>
          </p:nvSpPr>
          <p:spPr bwMode="auto">
            <a:xfrm>
              <a:off x="11728744" y="4914564"/>
              <a:ext cx="438784" cy="495300"/>
            </a:xfrm>
            <a:custGeom>
              <a:avLst/>
              <a:gdLst>
                <a:gd name="T0" fmla="*/ 438579 w 438784"/>
                <a:gd name="T1" fmla="*/ 0 h 495300"/>
                <a:gd name="T2" fmla="*/ 0 w 438784"/>
                <a:gd name="T3" fmla="*/ 494723 h 495300"/>
              </a:gdLst>
              <a:ahLst/>
              <a:cxnLst>
                <a:cxn ang="0">
                  <a:pos x="T0" y="T1"/>
                </a:cxn>
                <a:cxn ang="0">
                  <a:pos x="T2" y="T3"/>
                </a:cxn>
              </a:cxnLst>
              <a:rect l="0" t="0" r="r" b="b"/>
              <a:pathLst>
                <a:path w="438784" h="495300">
                  <a:moveTo>
                    <a:pt x="438579" y="0"/>
                  </a:moveTo>
                  <a:lnTo>
                    <a:pt x="0" y="49472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 name="object 30">
              <a:extLst>
                <a:ext uri="{FF2B5EF4-FFF2-40B4-BE49-F238E27FC236}">
                  <a16:creationId xmlns:a16="http://schemas.microsoft.com/office/drawing/2014/main" id="{6035CC9B-006D-2D21-B322-88622E6BB86C}"/>
                </a:ext>
              </a:extLst>
            </p:cNvPr>
            <p:cNvSpPr>
              <a:spLocks/>
            </p:cNvSpPr>
            <p:nvPr/>
          </p:nvSpPr>
          <p:spPr bwMode="auto">
            <a:xfrm>
              <a:off x="11581965" y="4617618"/>
              <a:ext cx="585470" cy="660400"/>
            </a:xfrm>
            <a:custGeom>
              <a:avLst/>
              <a:gdLst>
                <a:gd name="T0" fmla="*/ 585358 w 585470"/>
                <a:gd name="T1" fmla="*/ 0 h 660400"/>
                <a:gd name="T2" fmla="*/ 0 w 585470"/>
                <a:gd name="T3" fmla="*/ 660279 h 660400"/>
              </a:gdLst>
              <a:ahLst/>
              <a:cxnLst>
                <a:cxn ang="0">
                  <a:pos x="T0" y="T1"/>
                </a:cxn>
                <a:cxn ang="0">
                  <a:pos x="T2" y="T3"/>
                </a:cxn>
              </a:cxnLst>
              <a:rect l="0" t="0" r="r" b="b"/>
              <a:pathLst>
                <a:path w="585470" h="660400">
                  <a:moveTo>
                    <a:pt x="585358" y="0"/>
                  </a:moveTo>
                  <a:lnTo>
                    <a:pt x="0" y="6602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 name="object 31">
              <a:extLst>
                <a:ext uri="{FF2B5EF4-FFF2-40B4-BE49-F238E27FC236}">
                  <a16:creationId xmlns:a16="http://schemas.microsoft.com/office/drawing/2014/main" id="{36D74768-F027-8DF4-38B3-1F35C5D2CE86}"/>
                </a:ext>
              </a:extLst>
            </p:cNvPr>
            <p:cNvSpPr>
              <a:spLocks/>
            </p:cNvSpPr>
            <p:nvPr/>
          </p:nvSpPr>
          <p:spPr bwMode="auto">
            <a:xfrm>
              <a:off x="11435200" y="4320705"/>
              <a:ext cx="732155" cy="826135"/>
            </a:xfrm>
            <a:custGeom>
              <a:avLst/>
              <a:gdLst>
                <a:gd name="T0" fmla="*/ 732122 w 732154"/>
                <a:gd name="T1" fmla="*/ 0 h 826135"/>
                <a:gd name="T2" fmla="*/ 0 w 732154"/>
                <a:gd name="T3" fmla="*/ 825815 h 826135"/>
              </a:gdLst>
              <a:ahLst/>
              <a:cxnLst>
                <a:cxn ang="0">
                  <a:pos x="T0" y="T1"/>
                </a:cxn>
                <a:cxn ang="0">
                  <a:pos x="T2" y="T3"/>
                </a:cxn>
              </a:cxnLst>
              <a:rect l="0" t="0" r="r" b="b"/>
              <a:pathLst>
                <a:path w="732154" h="826135">
                  <a:moveTo>
                    <a:pt x="732122" y="0"/>
                  </a:moveTo>
                  <a:lnTo>
                    <a:pt x="0" y="82581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 name="object 32">
              <a:extLst>
                <a:ext uri="{FF2B5EF4-FFF2-40B4-BE49-F238E27FC236}">
                  <a16:creationId xmlns:a16="http://schemas.microsoft.com/office/drawing/2014/main" id="{98A0141E-9CE1-A5A8-FB84-05EA9B359716}"/>
                </a:ext>
              </a:extLst>
            </p:cNvPr>
            <p:cNvSpPr>
              <a:spLocks/>
            </p:cNvSpPr>
            <p:nvPr/>
          </p:nvSpPr>
          <p:spPr bwMode="auto">
            <a:xfrm>
              <a:off x="11288436" y="4023787"/>
              <a:ext cx="879475" cy="991869"/>
            </a:xfrm>
            <a:custGeom>
              <a:avLst/>
              <a:gdLst>
                <a:gd name="T0" fmla="*/ 878887 w 879475"/>
                <a:gd name="T1" fmla="*/ 0 h 991870"/>
                <a:gd name="T2" fmla="*/ 0 w 879475"/>
                <a:gd name="T3" fmla="*/ 991345 h 991870"/>
              </a:gdLst>
              <a:ahLst/>
              <a:cxnLst>
                <a:cxn ang="0">
                  <a:pos x="T0" y="T1"/>
                </a:cxn>
                <a:cxn ang="0">
                  <a:pos x="T2" y="T3"/>
                </a:cxn>
              </a:cxnLst>
              <a:rect l="0" t="0" r="r" b="b"/>
              <a:pathLst>
                <a:path w="879475" h="991870">
                  <a:moveTo>
                    <a:pt x="878887" y="0"/>
                  </a:moveTo>
                  <a:lnTo>
                    <a:pt x="0" y="99134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 name="object 33">
              <a:extLst>
                <a:ext uri="{FF2B5EF4-FFF2-40B4-BE49-F238E27FC236}">
                  <a16:creationId xmlns:a16="http://schemas.microsoft.com/office/drawing/2014/main" id="{815B9044-6C79-D1A4-F17D-C51E8847741C}"/>
                </a:ext>
              </a:extLst>
            </p:cNvPr>
            <p:cNvSpPr>
              <a:spLocks/>
            </p:cNvSpPr>
            <p:nvPr/>
          </p:nvSpPr>
          <p:spPr bwMode="auto">
            <a:xfrm>
              <a:off x="11141659" y="3726870"/>
              <a:ext cx="1026160" cy="1156970"/>
            </a:xfrm>
            <a:custGeom>
              <a:avLst/>
              <a:gdLst>
                <a:gd name="T0" fmla="*/ 1025664 w 1026159"/>
                <a:gd name="T1" fmla="*/ 0 h 1156970"/>
                <a:gd name="T2" fmla="*/ 0 w 1026159"/>
                <a:gd name="T3" fmla="*/ 1156883 h 1156970"/>
              </a:gdLst>
              <a:ahLst/>
              <a:cxnLst>
                <a:cxn ang="0">
                  <a:pos x="T0" y="T1"/>
                </a:cxn>
                <a:cxn ang="0">
                  <a:pos x="T2" y="T3"/>
                </a:cxn>
              </a:cxnLst>
              <a:rect l="0" t="0" r="r" b="b"/>
              <a:pathLst>
                <a:path w="1026159" h="1156970">
                  <a:moveTo>
                    <a:pt x="1025664" y="0"/>
                  </a:moveTo>
                  <a:lnTo>
                    <a:pt x="0" y="115688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 name="object 34">
              <a:extLst>
                <a:ext uri="{FF2B5EF4-FFF2-40B4-BE49-F238E27FC236}">
                  <a16:creationId xmlns:a16="http://schemas.microsoft.com/office/drawing/2014/main" id="{F80F366C-4034-1D12-2D65-7E012200AD0E}"/>
                </a:ext>
              </a:extLst>
            </p:cNvPr>
            <p:cNvSpPr>
              <a:spLocks/>
            </p:cNvSpPr>
            <p:nvPr/>
          </p:nvSpPr>
          <p:spPr bwMode="auto">
            <a:xfrm>
              <a:off x="10994892" y="3429960"/>
              <a:ext cx="1172845" cy="1322705"/>
            </a:xfrm>
            <a:custGeom>
              <a:avLst/>
              <a:gdLst>
                <a:gd name="T0" fmla="*/ 1172430 w 1172845"/>
                <a:gd name="T1" fmla="*/ 0 h 1322704"/>
                <a:gd name="T2" fmla="*/ 0 w 1172845"/>
                <a:gd name="T3" fmla="*/ 1322403 h 1322704"/>
              </a:gdLst>
              <a:ahLst/>
              <a:cxnLst>
                <a:cxn ang="0">
                  <a:pos x="T0" y="T1"/>
                </a:cxn>
                <a:cxn ang="0">
                  <a:pos x="T2" y="T3"/>
                </a:cxn>
              </a:cxnLst>
              <a:rect l="0" t="0" r="r" b="b"/>
              <a:pathLst>
                <a:path w="1172845" h="1322704">
                  <a:moveTo>
                    <a:pt x="1172430" y="0"/>
                  </a:moveTo>
                  <a:lnTo>
                    <a:pt x="0" y="1322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 name="object 35">
              <a:extLst>
                <a:ext uri="{FF2B5EF4-FFF2-40B4-BE49-F238E27FC236}">
                  <a16:creationId xmlns:a16="http://schemas.microsoft.com/office/drawing/2014/main" id="{476CE886-E622-2435-8639-4EE02D2E570F}"/>
                </a:ext>
              </a:extLst>
            </p:cNvPr>
            <p:cNvSpPr>
              <a:spLocks/>
            </p:cNvSpPr>
            <p:nvPr/>
          </p:nvSpPr>
          <p:spPr bwMode="auto">
            <a:xfrm>
              <a:off x="10848117" y="3133046"/>
              <a:ext cx="1319530" cy="1488440"/>
            </a:xfrm>
            <a:custGeom>
              <a:avLst/>
              <a:gdLst>
                <a:gd name="T0" fmla="*/ 1319206 w 1319529"/>
                <a:gd name="T1" fmla="*/ 0 h 1488439"/>
                <a:gd name="T2" fmla="*/ 0 w 1319529"/>
                <a:gd name="T3" fmla="*/ 1487928 h 1488439"/>
              </a:gdLst>
              <a:ahLst/>
              <a:cxnLst>
                <a:cxn ang="0">
                  <a:pos x="T0" y="T1"/>
                </a:cxn>
                <a:cxn ang="0">
                  <a:pos x="T2" y="T3"/>
                </a:cxn>
              </a:cxnLst>
              <a:rect l="0" t="0" r="r" b="b"/>
              <a:pathLst>
                <a:path w="1319529" h="1488439">
                  <a:moveTo>
                    <a:pt x="1319206" y="0"/>
                  </a:moveTo>
                  <a:lnTo>
                    <a:pt x="0" y="148792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 name="object 36">
              <a:extLst>
                <a:ext uri="{FF2B5EF4-FFF2-40B4-BE49-F238E27FC236}">
                  <a16:creationId xmlns:a16="http://schemas.microsoft.com/office/drawing/2014/main" id="{AD5F0F98-845F-BB25-8B66-6024FE235AA3}"/>
                </a:ext>
              </a:extLst>
            </p:cNvPr>
            <p:cNvSpPr>
              <a:spLocks/>
            </p:cNvSpPr>
            <p:nvPr/>
          </p:nvSpPr>
          <p:spPr bwMode="auto">
            <a:xfrm>
              <a:off x="10701351" y="2836157"/>
              <a:ext cx="1466215" cy="1653539"/>
            </a:xfrm>
            <a:custGeom>
              <a:avLst/>
              <a:gdLst>
                <a:gd name="T0" fmla="*/ 1465972 w 1466215"/>
                <a:gd name="T1" fmla="*/ 0 h 1653539"/>
                <a:gd name="T2" fmla="*/ 0 w 1466215"/>
                <a:gd name="T3" fmla="*/ 1653439 h 1653539"/>
              </a:gdLst>
              <a:ahLst/>
              <a:cxnLst>
                <a:cxn ang="0">
                  <a:pos x="T0" y="T1"/>
                </a:cxn>
                <a:cxn ang="0">
                  <a:pos x="T2" y="T3"/>
                </a:cxn>
              </a:cxnLst>
              <a:rect l="0" t="0" r="r" b="b"/>
              <a:pathLst>
                <a:path w="1466215" h="1653539">
                  <a:moveTo>
                    <a:pt x="1465972" y="0"/>
                  </a:moveTo>
                  <a:lnTo>
                    <a:pt x="0" y="165343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 name="object 37">
              <a:extLst>
                <a:ext uri="{FF2B5EF4-FFF2-40B4-BE49-F238E27FC236}">
                  <a16:creationId xmlns:a16="http://schemas.microsoft.com/office/drawing/2014/main" id="{D8F4BFC4-096D-C9E1-9EEE-EDC7F123F819}"/>
                </a:ext>
              </a:extLst>
            </p:cNvPr>
            <p:cNvSpPr>
              <a:spLocks/>
            </p:cNvSpPr>
            <p:nvPr/>
          </p:nvSpPr>
          <p:spPr bwMode="auto">
            <a:xfrm>
              <a:off x="10554573" y="2539263"/>
              <a:ext cx="1612900" cy="1819275"/>
            </a:xfrm>
            <a:custGeom>
              <a:avLst/>
              <a:gdLst>
                <a:gd name="T0" fmla="*/ 1612750 w 1612900"/>
                <a:gd name="T1" fmla="*/ 0 h 1819275"/>
                <a:gd name="T2" fmla="*/ 0 w 1612900"/>
                <a:gd name="T3" fmla="*/ 1818957 h 1819275"/>
              </a:gdLst>
              <a:ahLst/>
              <a:cxnLst>
                <a:cxn ang="0">
                  <a:pos x="T0" y="T1"/>
                </a:cxn>
                <a:cxn ang="0">
                  <a:pos x="T2" y="T3"/>
                </a:cxn>
              </a:cxnLst>
              <a:rect l="0" t="0" r="r" b="b"/>
              <a:pathLst>
                <a:path w="1612900" h="1819275">
                  <a:moveTo>
                    <a:pt x="1612750" y="0"/>
                  </a:moveTo>
                  <a:lnTo>
                    <a:pt x="0" y="181895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 name="object 38">
              <a:extLst>
                <a:ext uri="{FF2B5EF4-FFF2-40B4-BE49-F238E27FC236}">
                  <a16:creationId xmlns:a16="http://schemas.microsoft.com/office/drawing/2014/main" id="{787CBAA4-CBCA-8FEE-0E71-8BF0F260BA85}"/>
                </a:ext>
              </a:extLst>
            </p:cNvPr>
            <p:cNvSpPr>
              <a:spLocks/>
            </p:cNvSpPr>
            <p:nvPr/>
          </p:nvSpPr>
          <p:spPr bwMode="auto">
            <a:xfrm>
              <a:off x="10407808" y="2242375"/>
              <a:ext cx="1759585" cy="1985010"/>
            </a:xfrm>
            <a:custGeom>
              <a:avLst/>
              <a:gdLst>
                <a:gd name="T0" fmla="*/ 1759514 w 1759584"/>
                <a:gd name="T1" fmla="*/ 0 h 1985010"/>
                <a:gd name="T2" fmla="*/ 0 w 1759584"/>
                <a:gd name="T3" fmla="*/ 1984455 h 1985010"/>
              </a:gdLst>
              <a:ahLst/>
              <a:cxnLst>
                <a:cxn ang="0">
                  <a:pos x="T0" y="T1"/>
                </a:cxn>
                <a:cxn ang="0">
                  <a:pos x="T2" y="T3"/>
                </a:cxn>
              </a:cxnLst>
              <a:rect l="0" t="0" r="r" b="b"/>
              <a:pathLst>
                <a:path w="1759584" h="1985010">
                  <a:moveTo>
                    <a:pt x="1759514" y="0"/>
                  </a:moveTo>
                  <a:lnTo>
                    <a:pt x="0" y="198445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 name="object 39">
              <a:extLst>
                <a:ext uri="{FF2B5EF4-FFF2-40B4-BE49-F238E27FC236}">
                  <a16:creationId xmlns:a16="http://schemas.microsoft.com/office/drawing/2014/main" id="{BA5C545B-2DDB-AA51-F906-6AE48F5BBA96}"/>
                </a:ext>
              </a:extLst>
            </p:cNvPr>
            <p:cNvSpPr>
              <a:spLocks/>
            </p:cNvSpPr>
            <p:nvPr/>
          </p:nvSpPr>
          <p:spPr bwMode="auto">
            <a:xfrm>
              <a:off x="6611848" y="0"/>
              <a:ext cx="1682114" cy="239395"/>
            </a:xfrm>
            <a:custGeom>
              <a:avLst/>
              <a:gdLst>
                <a:gd name="T0" fmla="*/ 0 w 1682115"/>
                <a:gd name="T1" fmla="*/ 238821 h 239395"/>
                <a:gd name="T2" fmla="*/ 1681748 w 1682115"/>
                <a:gd name="T3" fmla="*/ 0 h 239395"/>
              </a:gdLst>
              <a:ahLst/>
              <a:cxnLst>
                <a:cxn ang="0">
                  <a:pos x="T0" y="T1"/>
                </a:cxn>
                <a:cxn ang="0">
                  <a:pos x="T2" y="T3"/>
                </a:cxn>
              </a:cxnLst>
              <a:rect l="0" t="0" r="r" b="b"/>
              <a:pathLst>
                <a:path w="1682115" h="239395">
                  <a:moveTo>
                    <a:pt x="0" y="238821"/>
                  </a:moveTo>
                  <a:lnTo>
                    <a:pt x="168174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 name="object 40">
              <a:extLst>
                <a:ext uri="{FF2B5EF4-FFF2-40B4-BE49-F238E27FC236}">
                  <a16:creationId xmlns:a16="http://schemas.microsoft.com/office/drawing/2014/main" id="{CD012130-6E97-788C-A18F-63D841900724}"/>
                </a:ext>
              </a:extLst>
            </p:cNvPr>
            <p:cNvSpPr>
              <a:spLocks/>
            </p:cNvSpPr>
            <p:nvPr/>
          </p:nvSpPr>
          <p:spPr bwMode="auto">
            <a:xfrm>
              <a:off x="6611848" y="0"/>
              <a:ext cx="3082290" cy="438150"/>
            </a:xfrm>
            <a:custGeom>
              <a:avLst/>
              <a:gdLst>
                <a:gd name="T0" fmla="*/ 0 w 3082290"/>
                <a:gd name="T1" fmla="*/ 437635 h 438150"/>
                <a:gd name="T2" fmla="*/ 3081776 w 3082290"/>
                <a:gd name="T3" fmla="*/ 0 h 438150"/>
              </a:gdLst>
              <a:ahLst/>
              <a:cxnLst>
                <a:cxn ang="0">
                  <a:pos x="T0" y="T1"/>
                </a:cxn>
                <a:cxn ang="0">
                  <a:pos x="T2" y="T3"/>
                </a:cxn>
              </a:cxnLst>
              <a:rect l="0" t="0" r="r" b="b"/>
              <a:pathLst>
                <a:path w="3082290" h="438150">
                  <a:moveTo>
                    <a:pt x="0" y="437635"/>
                  </a:moveTo>
                  <a:lnTo>
                    <a:pt x="308177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 name="object 41">
              <a:extLst>
                <a:ext uri="{FF2B5EF4-FFF2-40B4-BE49-F238E27FC236}">
                  <a16:creationId xmlns:a16="http://schemas.microsoft.com/office/drawing/2014/main" id="{92563046-5ADA-CE00-1B68-49AAE2685E0C}"/>
                </a:ext>
              </a:extLst>
            </p:cNvPr>
            <p:cNvSpPr>
              <a:spLocks/>
            </p:cNvSpPr>
            <p:nvPr/>
          </p:nvSpPr>
          <p:spPr bwMode="auto">
            <a:xfrm>
              <a:off x="6611848" y="0"/>
              <a:ext cx="4481830" cy="636905"/>
            </a:xfrm>
            <a:custGeom>
              <a:avLst/>
              <a:gdLst>
                <a:gd name="T0" fmla="*/ 0 w 4481830"/>
                <a:gd name="T1" fmla="*/ 636450 h 636905"/>
                <a:gd name="T2" fmla="*/ 4481808 w 4481830"/>
                <a:gd name="T3" fmla="*/ 0 h 636905"/>
              </a:gdLst>
              <a:ahLst/>
              <a:cxnLst>
                <a:cxn ang="0">
                  <a:pos x="T0" y="T1"/>
                </a:cxn>
                <a:cxn ang="0">
                  <a:pos x="T2" y="T3"/>
                </a:cxn>
              </a:cxnLst>
              <a:rect l="0" t="0" r="r" b="b"/>
              <a:pathLst>
                <a:path w="4481830" h="636905">
                  <a:moveTo>
                    <a:pt x="0" y="636450"/>
                  </a:moveTo>
                  <a:lnTo>
                    <a:pt x="448180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 name="object 42">
              <a:extLst>
                <a:ext uri="{FF2B5EF4-FFF2-40B4-BE49-F238E27FC236}">
                  <a16:creationId xmlns:a16="http://schemas.microsoft.com/office/drawing/2014/main" id="{1136FF07-BEBE-4D3F-929E-EC2D9385649D}"/>
                </a:ext>
              </a:extLst>
            </p:cNvPr>
            <p:cNvSpPr>
              <a:spLocks/>
            </p:cNvSpPr>
            <p:nvPr/>
          </p:nvSpPr>
          <p:spPr bwMode="auto">
            <a:xfrm>
              <a:off x="6611848" y="46347"/>
              <a:ext cx="5555615" cy="789305"/>
            </a:xfrm>
            <a:custGeom>
              <a:avLst/>
              <a:gdLst>
                <a:gd name="T0" fmla="*/ 0 w 5555615"/>
                <a:gd name="T1" fmla="*/ 788917 h 789305"/>
                <a:gd name="T2" fmla="*/ 5555462 w 5555615"/>
                <a:gd name="T3" fmla="*/ 0 h 789305"/>
              </a:gdLst>
              <a:ahLst/>
              <a:cxnLst>
                <a:cxn ang="0">
                  <a:pos x="T0" y="T1"/>
                </a:cxn>
                <a:cxn ang="0">
                  <a:pos x="T2" y="T3"/>
                </a:cxn>
              </a:cxnLst>
              <a:rect l="0" t="0" r="r" b="b"/>
              <a:pathLst>
                <a:path w="5555615" h="789305">
                  <a:moveTo>
                    <a:pt x="0" y="788917"/>
                  </a:moveTo>
                  <a:lnTo>
                    <a:pt x="555546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object 43">
              <a:extLst>
                <a:ext uri="{FF2B5EF4-FFF2-40B4-BE49-F238E27FC236}">
                  <a16:creationId xmlns:a16="http://schemas.microsoft.com/office/drawing/2014/main" id="{04FF0E4F-E9C7-AC7A-68AD-560546C2E225}"/>
                </a:ext>
              </a:extLst>
            </p:cNvPr>
            <p:cNvSpPr>
              <a:spLocks/>
            </p:cNvSpPr>
            <p:nvPr/>
          </p:nvSpPr>
          <p:spPr bwMode="auto">
            <a:xfrm>
              <a:off x="6716865" y="245161"/>
              <a:ext cx="5450840" cy="774065"/>
            </a:xfrm>
            <a:custGeom>
              <a:avLst/>
              <a:gdLst>
                <a:gd name="T0" fmla="*/ 0 w 5450840"/>
                <a:gd name="T1" fmla="*/ 774004 h 774065"/>
                <a:gd name="T2" fmla="*/ 5450445 w 5450840"/>
                <a:gd name="T3" fmla="*/ 0 h 774065"/>
              </a:gdLst>
              <a:ahLst/>
              <a:cxnLst>
                <a:cxn ang="0">
                  <a:pos x="T0" y="T1"/>
                </a:cxn>
                <a:cxn ang="0">
                  <a:pos x="T2" y="T3"/>
                </a:cxn>
              </a:cxnLst>
              <a:rect l="0" t="0" r="r" b="b"/>
              <a:pathLst>
                <a:path w="5450840" h="774065">
                  <a:moveTo>
                    <a:pt x="0" y="774004"/>
                  </a:moveTo>
                  <a:lnTo>
                    <a:pt x="545044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 name="object 44">
              <a:extLst>
                <a:ext uri="{FF2B5EF4-FFF2-40B4-BE49-F238E27FC236}">
                  <a16:creationId xmlns:a16="http://schemas.microsoft.com/office/drawing/2014/main" id="{D135D0E8-2C1F-09ED-AC7C-AAF469C31815}"/>
                </a:ext>
              </a:extLst>
            </p:cNvPr>
            <p:cNvSpPr>
              <a:spLocks/>
            </p:cNvSpPr>
            <p:nvPr/>
          </p:nvSpPr>
          <p:spPr bwMode="auto">
            <a:xfrm>
              <a:off x="6916584" y="443975"/>
              <a:ext cx="5250815" cy="746125"/>
            </a:xfrm>
            <a:custGeom>
              <a:avLst/>
              <a:gdLst>
                <a:gd name="T0" fmla="*/ 0 w 5250815"/>
                <a:gd name="T1" fmla="*/ 745643 h 746125"/>
                <a:gd name="T2" fmla="*/ 5250726 w 5250815"/>
                <a:gd name="T3" fmla="*/ 0 h 746125"/>
              </a:gdLst>
              <a:ahLst/>
              <a:cxnLst>
                <a:cxn ang="0">
                  <a:pos x="T0" y="T1"/>
                </a:cxn>
                <a:cxn ang="0">
                  <a:pos x="T2" y="T3"/>
                </a:cxn>
              </a:cxnLst>
              <a:rect l="0" t="0" r="r" b="b"/>
              <a:pathLst>
                <a:path w="5250815" h="746125">
                  <a:moveTo>
                    <a:pt x="0" y="745643"/>
                  </a:moveTo>
                  <a:lnTo>
                    <a:pt x="52507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 name="object 45">
              <a:extLst>
                <a:ext uri="{FF2B5EF4-FFF2-40B4-BE49-F238E27FC236}">
                  <a16:creationId xmlns:a16="http://schemas.microsoft.com/office/drawing/2014/main" id="{CEA6FD33-911C-CC92-FAE5-BF20812BFE0F}"/>
                </a:ext>
              </a:extLst>
            </p:cNvPr>
            <p:cNvSpPr>
              <a:spLocks/>
            </p:cNvSpPr>
            <p:nvPr/>
          </p:nvSpPr>
          <p:spPr bwMode="auto">
            <a:xfrm>
              <a:off x="7116305" y="642791"/>
              <a:ext cx="5051425" cy="717550"/>
            </a:xfrm>
            <a:custGeom>
              <a:avLst/>
              <a:gdLst>
                <a:gd name="T0" fmla="*/ 0 w 5051425"/>
                <a:gd name="T1" fmla="*/ 717281 h 717550"/>
                <a:gd name="T2" fmla="*/ 5051005 w 5051425"/>
                <a:gd name="T3" fmla="*/ 0 h 717550"/>
              </a:gdLst>
              <a:ahLst/>
              <a:cxnLst>
                <a:cxn ang="0">
                  <a:pos x="T0" y="T1"/>
                </a:cxn>
                <a:cxn ang="0">
                  <a:pos x="T2" y="T3"/>
                </a:cxn>
              </a:cxnLst>
              <a:rect l="0" t="0" r="r" b="b"/>
              <a:pathLst>
                <a:path w="5051425" h="717550">
                  <a:moveTo>
                    <a:pt x="0" y="717281"/>
                  </a:moveTo>
                  <a:lnTo>
                    <a:pt x="505100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 name="object 46">
              <a:extLst>
                <a:ext uri="{FF2B5EF4-FFF2-40B4-BE49-F238E27FC236}">
                  <a16:creationId xmlns:a16="http://schemas.microsoft.com/office/drawing/2014/main" id="{DD9987D2-73C1-C464-FF0E-D17C176726BF}"/>
                </a:ext>
              </a:extLst>
            </p:cNvPr>
            <p:cNvSpPr>
              <a:spLocks/>
            </p:cNvSpPr>
            <p:nvPr/>
          </p:nvSpPr>
          <p:spPr bwMode="auto">
            <a:xfrm>
              <a:off x="7316024" y="841605"/>
              <a:ext cx="4851400" cy="688975"/>
            </a:xfrm>
            <a:custGeom>
              <a:avLst/>
              <a:gdLst>
                <a:gd name="T0" fmla="*/ 0 w 4851400"/>
                <a:gd name="T1" fmla="*/ 688919 h 688975"/>
                <a:gd name="T2" fmla="*/ 4851286 w 4851400"/>
                <a:gd name="T3" fmla="*/ 0 h 688975"/>
              </a:gdLst>
              <a:ahLst/>
              <a:cxnLst>
                <a:cxn ang="0">
                  <a:pos x="T0" y="T1"/>
                </a:cxn>
                <a:cxn ang="0">
                  <a:pos x="T2" y="T3"/>
                </a:cxn>
              </a:cxnLst>
              <a:rect l="0" t="0" r="r" b="b"/>
              <a:pathLst>
                <a:path w="4851400" h="688975">
                  <a:moveTo>
                    <a:pt x="0" y="688919"/>
                  </a:moveTo>
                  <a:lnTo>
                    <a:pt x="4851286"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 name="object 47">
              <a:extLst>
                <a:ext uri="{FF2B5EF4-FFF2-40B4-BE49-F238E27FC236}">
                  <a16:creationId xmlns:a16="http://schemas.microsoft.com/office/drawing/2014/main" id="{7038E38F-9440-4625-4F65-B642B8C8EBCD}"/>
                </a:ext>
              </a:extLst>
            </p:cNvPr>
            <p:cNvSpPr>
              <a:spLocks/>
            </p:cNvSpPr>
            <p:nvPr/>
          </p:nvSpPr>
          <p:spPr bwMode="auto">
            <a:xfrm>
              <a:off x="7515745" y="1040420"/>
              <a:ext cx="4652010" cy="661035"/>
            </a:xfrm>
            <a:custGeom>
              <a:avLst/>
              <a:gdLst>
                <a:gd name="T0" fmla="*/ 0 w 4652009"/>
                <a:gd name="T1" fmla="*/ 660557 h 661035"/>
                <a:gd name="T2" fmla="*/ 4651565 w 4652009"/>
                <a:gd name="T3" fmla="*/ 0 h 661035"/>
              </a:gdLst>
              <a:ahLst/>
              <a:cxnLst>
                <a:cxn ang="0">
                  <a:pos x="T0" y="T1"/>
                </a:cxn>
                <a:cxn ang="0">
                  <a:pos x="T2" y="T3"/>
                </a:cxn>
              </a:cxnLst>
              <a:rect l="0" t="0" r="r" b="b"/>
              <a:pathLst>
                <a:path w="4652009" h="661035">
                  <a:moveTo>
                    <a:pt x="0" y="660557"/>
                  </a:moveTo>
                  <a:lnTo>
                    <a:pt x="465156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object 48">
              <a:extLst>
                <a:ext uri="{FF2B5EF4-FFF2-40B4-BE49-F238E27FC236}">
                  <a16:creationId xmlns:a16="http://schemas.microsoft.com/office/drawing/2014/main" id="{3C7A2F51-ABD1-7ED1-E8BF-7470572EC25C}"/>
                </a:ext>
              </a:extLst>
            </p:cNvPr>
            <p:cNvSpPr>
              <a:spLocks/>
            </p:cNvSpPr>
            <p:nvPr/>
          </p:nvSpPr>
          <p:spPr bwMode="auto">
            <a:xfrm>
              <a:off x="7715464" y="1239235"/>
              <a:ext cx="4451985" cy="632460"/>
            </a:xfrm>
            <a:custGeom>
              <a:avLst/>
              <a:gdLst>
                <a:gd name="T0" fmla="*/ 0 w 4451984"/>
                <a:gd name="T1" fmla="*/ 632196 h 632460"/>
                <a:gd name="T2" fmla="*/ 4451846 w 4451984"/>
                <a:gd name="T3" fmla="*/ 0 h 632460"/>
              </a:gdLst>
              <a:ahLst/>
              <a:cxnLst>
                <a:cxn ang="0">
                  <a:pos x="T0" y="T1"/>
                </a:cxn>
                <a:cxn ang="0">
                  <a:pos x="T2" y="T3"/>
                </a:cxn>
              </a:cxnLst>
              <a:rect l="0" t="0" r="r" b="b"/>
              <a:pathLst>
                <a:path w="4451984" h="632460">
                  <a:moveTo>
                    <a:pt x="0" y="632196"/>
                  </a:moveTo>
                  <a:lnTo>
                    <a:pt x="445184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 name="object 49">
              <a:extLst>
                <a:ext uri="{FF2B5EF4-FFF2-40B4-BE49-F238E27FC236}">
                  <a16:creationId xmlns:a16="http://schemas.microsoft.com/office/drawing/2014/main" id="{29288999-FEF7-4A21-75CD-945CCD333DE8}"/>
                </a:ext>
              </a:extLst>
            </p:cNvPr>
            <p:cNvSpPr>
              <a:spLocks/>
            </p:cNvSpPr>
            <p:nvPr/>
          </p:nvSpPr>
          <p:spPr bwMode="auto">
            <a:xfrm>
              <a:off x="7915184" y="1438049"/>
              <a:ext cx="4252595" cy="603885"/>
            </a:xfrm>
            <a:custGeom>
              <a:avLst/>
              <a:gdLst>
                <a:gd name="T0" fmla="*/ 0 w 4252595"/>
                <a:gd name="T1" fmla="*/ 603834 h 603885"/>
                <a:gd name="T2" fmla="*/ 4252126 w 4252595"/>
                <a:gd name="T3" fmla="*/ 0 h 603885"/>
              </a:gdLst>
              <a:ahLst/>
              <a:cxnLst>
                <a:cxn ang="0">
                  <a:pos x="T0" y="T1"/>
                </a:cxn>
                <a:cxn ang="0">
                  <a:pos x="T2" y="T3"/>
                </a:cxn>
              </a:cxnLst>
              <a:rect l="0" t="0" r="r" b="b"/>
              <a:pathLst>
                <a:path w="4252595" h="603885">
                  <a:moveTo>
                    <a:pt x="0" y="603834"/>
                  </a:moveTo>
                  <a:lnTo>
                    <a:pt x="42521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 name="object 50">
              <a:extLst>
                <a:ext uri="{FF2B5EF4-FFF2-40B4-BE49-F238E27FC236}">
                  <a16:creationId xmlns:a16="http://schemas.microsoft.com/office/drawing/2014/main" id="{56DA94A6-F457-A377-D159-A953BACB38A5}"/>
                </a:ext>
              </a:extLst>
            </p:cNvPr>
            <p:cNvSpPr>
              <a:spLocks/>
            </p:cNvSpPr>
            <p:nvPr/>
          </p:nvSpPr>
          <p:spPr bwMode="auto">
            <a:xfrm>
              <a:off x="8114903" y="1636863"/>
              <a:ext cx="4052570" cy="575945"/>
            </a:xfrm>
            <a:custGeom>
              <a:avLst/>
              <a:gdLst>
                <a:gd name="T0" fmla="*/ 0 w 4052570"/>
                <a:gd name="T1" fmla="*/ 575472 h 575944"/>
                <a:gd name="T2" fmla="*/ 4052407 w 4052570"/>
                <a:gd name="T3" fmla="*/ 0 h 575944"/>
              </a:gdLst>
              <a:ahLst/>
              <a:cxnLst>
                <a:cxn ang="0">
                  <a:pos x="T0" y="T1"/>
                </a:cxn>
                <a:cxn ang="0">
                  <a:pos x="T2" y="T3"/>
                </a:cxn>
              </a:cxnLst>
              <a:rect l="0" t="0" r="r" b="b"/>
              <a:pathLst>
                <a:path w="4052570" h="575944">
                  <a:moveTo>
                    <a:pt x="0" y="575472"/>
                  </a:moveTo>
                  <a:lnTo>
                    <a:pt x="405240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 name="object 51">
              <a:extLst>
                <a:ext uri="{FF2B5EF4-FFF2-40B4-BE49-F238E27FC236}">
                  <a16:creationId xmlns:a16="http://schemas.microsoft.com/office/drawing/2014/main" id="{D0B1F6FE-D027-1023-848F-5301ED966B19}"/>
                </a:ext>
              </a:extLst>
            </p:cNvPr>
            <p:cNvSpPr>
              <a:spLocks/>
            </p:cNvSpPr>
            <p:nvPr/>
          </p:nvSpPr>
          <p:spPr bwMode="auto">
            <a:xfrm>
              <a:off x="8314624" y="1835679"/>
              <a:ext cx="3853179" cy="547370"/>
            </a:xfrm>
            <a:custGeom>
              <a:avLst/>
              <a:gdLst>
                <a:gd name="T0" fmla="*/ 0 w 3853179"/>
                <a:gd name="T1" fmla="*/ 547110 h 547369"/>
                <a:gd name="T2" fmla="*/ 3852687 w 3853179"/>
                <a:gd name="T3" fmla="*/ 0 h 547369"/>
              </a:gdLst>
              <a:ahLst/>
              <a:cxnLst>
                <a:cxn ang="0">
                  <a:pos x="T0" y="T1"/>
                </a:cxn>
                <a:cxn ang="0">
                  <a:pos x="T2" y="T3"/>
                </a:cxn>
              </a:cxnLst>
              <a:rect l="0" t="0" r="r" b="b"/>
              <a:pathLst>
                <a:path w="3853179" h="547369">
                  <a:moveTo>
                    <a:pt x="0" y="547110"/>
                  </a:moveTo>
                  <a:lnTo>
                    <a:pt x="385268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 name="object 52">
              <a:extLst>
                <a:ext uri="{FF2B5EF4-FFF2-40B4-BE49-F238E27FC236}">
                  <a16:creationId xmlns:a16="http://schemas.microsoft.com/office/drawing/2014/main" id="{6174B145-1C6D-2CE0-2378-C27DD300DD0D}"/>
                </a:ext>
              </a:extLst>
            </p:cNvPr>
            <p:cNvSpPr>
              <a:spLocks/>
            </p:cNvSpPr>
            <p:nvPr/>
          </p:nvSpPr>
          <p:spPr bwMode="auto">
            <a:xfrm>
              <a:off x="8514343" y="2043769"/>
              <a:ext cx="3587750" cy="509905"/>
            </a:xfrm>
            <a:custGeom>
              <a:avLst/>
              <a:gdLst>
                <a:gd name="T0" fmla="*/ 0 w 3587750"/>
                <a:gd name="T1" fmla="*/ 509472 h 509905"/>
                <a:gd name="T2" fmla="*/ 3587644 w 3587750"/>
                <a:gd name="T3" fmla="*/ 0 h 509905"/>
              </a:gdLst>
              <a:ahLst/>
              <a:cxnLst>
                <a:cxn ang="0">
                  <a:pos x="T0" y="T1"/>
                </a:cxn>
                <a:cxn ang="0">
                  <a:pos x="T2" y="T3"/>
                </a:cxn>
              </a:cxnLst>
              <a:rect l="0" t="0" r="r" b="b"/>
              <a:pathLst>
                <a:path w="3587750" h="509905">
                  <a:moveTo>
                    <a:pt x="0" y="509472"/>
                  </a:moveTo>
                  <a:lnTo>
                    <a:pt x="35876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 name="object 53">
              <a:extLst>
                <a:ext uri="{FF2B5EF4-FFF2-40B4-BE49-F238E27FC236}">
                  <a16:creationId xmlns:a16="http://schemas.microsoft.com/office/drawing/2014/main" id="{C043A2DE-55CD-342B-6DA4-C9ED6BD64D00}"/>
                </a:ext>
              </a:extLst>
            </p:cNvPr>
            <p:cNvSpPr>
              <a:spLocks/>
            </p:cNvSpPr>
            <p:nvPr/>
          </p:nvSpPr>
          <p:spPr bwMode="auto">
            <a:xfrm>
              <a:off x="8714064" y="2270004"/>
              <a:ext cx="3195320" cy="454025"/>
            </a:xfrm>
            <a:custGeom>
              <a:avLst/>
              <a:gdLst>
                <a:gd name="T0" fmla="*/ 0 w 3195320"/>
                <a:gd name="T1" fmla="*/ 453691 h 454025"/>
                <a:gd name="T2" fmla="*/ 3194842 w 3195320"/>
                <a:gd name="T3" fmla="*/ 0 h 454025"/>
              </a:gdLst>
              <a:ahLst/>
              <a:cxnLst>
                <a:cxn ang="0">
                  <a:pos x="T0" y="T1"/>
                </a:cxn>
                <a:cxn ang="0">
                  <a:pos x="T2" y="T3"/>
                </a:cxn>
              </a:cxnLst>
              <a:rect l="0" t="0" r="r" b="b"/>
              <a:pathLst>
                <a:path w="3195320" h="454025">
                  <a:moveTo>
                    <a:pt x="0" y="453691"/>
                  </a:moveTo>
                  <a:lnTo>
                    <a:pt x="3194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 name="object 54">
              <a:extLst>
                <a:ext uri="{FF2B5EF4-FFF2-40B4-BE49-F238E27FC236}">
                  <a16:creationId xmlns:a16="http://schemas.microsoft.com/office/drawing/2014/main" id="{8461C70D-3335-4CB0-868C-8D4F0882F99B}"/>
                </a:ext>
              </a:extLst>
            </p:cNvPr>
            <p:cNvSpPr>
              <a:spLocks/>
            </p:cNvSpPr>
            <p:nvPr/>
          </p:nvSpPr>
          <p:spPr bwMode="auto">
            <a:xfrm>
              <a:off x="8913782" y="2496235"/>
              <a:ext cx="2802255" cy="398145"/>
            </a:xfrm>
            <a:custGeom>
              <a:avLst/>
              <a:gdLst>
                <a:gd name="T0" fmla="*/ 0 w 2802254"/>
                <a:gd name="T1" fmla="*/ 397911 h 398144"/>
                <a:gd name="T2" fmla="*/ 2802045 w 2802254"/>
                <a:gd name="T3" fmla="*/ 0 h 398144"/>
              </a:gdLst>
              <a:ahLst/>
              <a:cxnLst>
                <a:cxn ang="0">
                  <a:pos x="T0" y="T1"/>
                </a:cxn>
                <a:cxn ang="0">
                  <a:pos x="T2" y="T3"/>
                </a:cxn>
              </a:cxnLst>
              <a:rect l="0" t="0" r="r" b="b"/>
              <a:pathLst>
                <a:path w="2802254" h="398144">
                  <a:moveTo>
                    <a:pt x="0" y="397911"/>
                  </a:moveTo>
                  <a:lnTo>
                    <a:pt x="280204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 name="object 55">
              <a:extLst>
                <a:ext uri="{FF2B5EF4-FFF2-40B4-BE49-F238E27FC236}">
                  <a16:creationId xmlns:a16="http://schemas.microsoft.com/office/drawing/2014/main" id="{FF0AD698-454A-313E-E93E-60F20D843BCB}"/>
                </a:ext>
              </a:extLst>
            </p:cNvPr>
            <p:cNvSpPr>
              <a:spLocks/>
            </p:cNvSpPr>
            <p:nvPr/>
          </p:nvSpPr>
          <p:spPr bwMode="auto">
            <a:xfrm>
              <a:off x="9113503" y="2722470"/>
              <a:ext cx="2409825" cy="342265"/>
            </a:xfrm>
            <a:custGeom>
              <a:avLst/>
              <a:gdLst>
                <a:gd name="T0" fmla="*/ 0 w 2409825"/>
                <a:gd name="T1" fmla="*/ 342130 h 342264"/>
                <a:gd name="T2" fmla="*/ 2409243 w 2409825"/>
                <a:gd name="T3" fmla="*/ 0 h 342264"/>
              </a:gdLst>
              <a:ahLst/>
              <a:cxnLst>
                <a:cxn ang="0">
                  <a:pos x="T0" y="T1"/>
                </a:cxn>
                <a:cxn ang="0">
                  <a:pos x="T2" y="T3"/>
                </a:cxn>
              </a:cxnLst>
              <a:rect l="0" t="0" r="r" b="b"/>
              <a:pathLst>
                <a:path w="2409825" h="342264">
                  <a:moveTo>
                    <a:pt x="0" y="342130"/>
                  </a:moveTo>
                  <a:lnTo>
                    <a:pt x="2409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 name="object 56">
              <a:extLst>
                <a:ext uri="{FF2B5EF4-FFF2-40B4-BE49-F238E27FC236}">
                  <a16:creationId xmlns:a16="http://schemas.microsoft.com/office/drawing/2014/main" id="{01895BA5-0810-B987-06D7-FF9E98991674}"/>
                </a:ext>
              </a:extLst>
            </p:cNvPr>
            <p:cNvSpPr>
              <a:spLocks/>
            </p:cNvSpPr>
            <p:nvPr/>
          </p:nvSpPr>
          <p:spPr bwMode="auto">
            <a:xfrm>
              <a:off x="9313222" y="2948703"/>
              <a:ext cx="2016760" cy="286385"/>
            </a:xfrm>
            <a:custGeom>
              <a:avLst/>
              <a:gdLst>
                <a:gd name="T0" fmla="*/ 0 w 2016759"/>
                <a:gd name="T1" fmla="*/ 286350 h 286385"/>
                <a:gd name="T2" fmla="*/ 2016444 w 2016759"/>
                <a:gd name="T3" fmla="*/ 0 h 286385"/>
              </a:gdLst>
              <a:ahLst/>
              <a:cxnLst>
                <a:cxn ang="0">
                  <a:pos x="T0" y="T1"/>
                </a:cxn>
                <a:cxn ang="0">
                  <a:pos x="T2" y="T3"/>
                </a:cxn>
              </a:cxnLst>
              <a:rect l="0" t="0" r="r" b="b"/>
              <a:pathLst>
                <a:path w="2016759" h="286385">
                  <a:moveTo>
                    <a:pt x="0" y="286350"/>
                  </a:moveTo>
                  <a:lnTo>
                    <a:pt x="20164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 name="object 57">
              <a:extLst>
                <a:ext uri="{FF2B5EF4-FFF2-40B4-BE49-F238E27FC236}">
                  <a16:creationId xmlns:a16="http://schemas.microsoft.com/office/drawing/2014/main" id="{51FAA366-5C59-C28E-C905-F660720CC2B2}"/>
                </a:ext>
              </a:extLst>
            </p:cNvPr>
            <p:cNvSpPr>
              <a:spLocks/>
            </p:cNvSpPr>
            <p:nvPr/>
          </p:nvSpPr>
          <p:spPr bwMode="auto">
            <a:xfrm>
              <a:off x="9512942" y="3174938"/>
              <a:ext cx="1623695" cy="231140"/>
            </a:xfrm>
            <a:custGeom>
              <a:avLst/>
              <a:gdLst>
                <a:gd name="T0" fmla="*/ 0 w 1623695"/>
                <a:gd name="T1" fmla="*/ 230569 h 231139"/>
                <a:gd name="T2" fmla="*/ 1623642 w 1623695"/>
                <a:gd name="T3" fmla="*/ 0 h 231139"/>
              </a:gdLst>
              <a:ahLst/>
              <a:cxnLst>
                <a:cxn ang="0">
                  <a:pos x="T0" y="T1"/>
                </a:cxn>
                <a:cxn ang="0">
                  <a:pos x="T2" y="T3"/>
                </a:cxn>
              </a:cxnLst>
              <a:rect l="0" t="0" r="r" b="b"/>
              <a:pathLst>
                <a:path w="1623695" h="231139">
                  <a:moveTo>
                    <a:pt x="0" y="230569"/>
                  </a:moveTo>
                  <a:lnTo>
                    <a:pt x="16236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 name="object 58">
              <a:extLst>
                <a:ext uri="{FF2B5EF4-FFF2-40B4-BE49-F238E27FC236}">
                  <a16:creationId xmlns:a16="http://schemas.microsoft.com/office/drawing/2014/main" id="{1D2356C6-4FD8-124C-2F98-F593B220D4B1}"/>
                </a:ext>
              </a:extLst>
            </p:cNvPr>
            <p:cNvSpPr>
              <a:spLocks/>
            </p:cNvSpPr>
            <p:nvPr/>
          </p:nvSpPr>
          <p:spPr bwMode="auto">
            <a:xfrm>
              <a:off x="9712662" y="3401170"/>
              <a:ext cx="1231265" cy="175260"/>
            </a:xfrm>
            <a:custGeom>
              <a:avLst/>
              <a:gdLst>
                <a:gd name="T0" fmla="*/ 0 w 1231265"/>
                <a:gd name="T1" fmla="*/ 174789 h 175260"/>
                <a:gd name="T2" fmla="*/ 1230842 w 1231265"/>
                <a:gd name="T3" fmla="*/ 0 h 175260"/>
              </a:gdLst>
              <a:ahLst/>
              <a:cxnLst>
                <a:cxn ang="0">
                  <a:pos x="T0" y="T1"/>
                </a:cxn>
                <a:cxn ang="0">
                  <a:pos x="T2" y="T3"/>
                </a:cxn>
              </a:cxnLst>
              <a:rect l="0" t="0" r="r" b="b"/>
              <a:pathLst>
                <a:path w="1231265" h="175260">
                  <a:moveTo>
                    <a:pt x="0" y="174789"/>
                  </a:moveTo>
                  <a:lnTo>
                    <a:pt x="1230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object 59">
              <a:extLst>
                <a:ext uri="{FF2B5EF4-FFF2-40B4-BE49-F238E27FC236}">
                  <a16:creationId xmlns:a16="http://schemas.microsoft.com/office/drawing/2014/main" id="{D006B861-E0D9-0862-A51E-4273B7975B80}"/>
                </a:ext>
              </a:extLst>
            </p:cNvPr>
            <p:cNvSpPr>
              <a:spLocks/>
            </p:cNvSpPr>
            <p:nvPr/>
          </p:nvSpPr>
          <p:spPr bwMode="auto">
            <a:xfrm>
              <a:off x="9912381" y="3627403"/>
              <a:ext cx="838200" cy="119380"/>
            </a:xfrm>
            <a:custGeom>
              <a:avLst/>
              <a:gdLst>
                <a:gd name="T0" fmla="*/ 0 w 838200"/>
                <a:gd name="T1" fmla="*/ 119008 h 119379"/>
                <a:gd name="T2" fmla="*/ 838042 w 838200"/>
                <a:gd name="T3" fmla="*/ 0 h 119379"/>
              </a:gdLst>
              <a:ahLst/>
              <a:cxnLst>
                <a:cxn ang="0">
                  <a:pos x="T0" y="T1"/>
                </a:cxn>
                <a:cxn ang="0">
                  <a:pos x="T2" y="T3"/>
                </a:cxn>
              </a:cxnLst>
              <a:rect l="0" t="0" r="r" b="b"/>
              <a:pathLst>
                <a:path w="838200" h="119379">
                  <a:moveTo>
                    <a:pt x="0" y="119008"/>
                  </a:moveTo>
                  <a:lnTo>
                    <a:pt x="8380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 name="object 60">
              <a:extLst>
                <a:ext uri="{FF2B5EF4-FFF2-40B4-BE49-F238E27FC236}">
                  <a16:creationId xmlns:a16="http://schemas.microsoft.com/office/drawing/2014/main" id="{4FE6AEA8-26C7-18CE-EECE-E7D837FC2B45}"/>
                </a:ext>
              </a:extLst>
            </p:cNvPr>
            <p:cNvSpPr>
              <a:spLocks/>
            </p:cNvSpPr>
            <p:nvPr/>
          </p:nvSpPr>
          <p:spPr bwMode="auto">
            <a:xfrm>
              <a:off x="10112100" y="3853637"/>
              <a:ext cx="445770" cy="63500"/>
            </a:xfrm>
            <a:custGeom>
              <a:avLst/>
              <a:gdLst>
                <a:gd name="T0" fmla="*/ 0 w 445770"/>
                <a:gd name="T1" fmla="*/ 63228 h 63500"/>
                <a:gd name="T2" fmla="*/ 445243 w 445770"/>
                <a:gd name="T3" fmla="*/ 0 h 63500"/>
              </a:gdLst>
              <a:ahLst/>
              <a:cxnLst>
                <a:cxn ang="0">
                  <a:pos x="T0" y="T1"/>
                </a:cxn>
                <a:cxn ang="0">
                  <a:pos x="T2" y="T3"/>
                </a:cxn>
              </a:cxnLst>
              <a:rect l="0" t="0" r="r" b="b"/>
              <a:pathLst>
                <a:path w="445770" h="63500">
                  <a:moveTo>
                    <a:pt x="0" y="63228"/>
                  </a:moveTo>
                  <a:lnTo>
                    <a:pt x="445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 name="Rectangle 9">
            <a:extLst>
              <a:ext uri="{FF2B5EF4-FFF2-40B4-BE49-F238E27FC236}">
                <a16:creationId xmlns:a16="http://schemas.microsoft.com/office/drawing/2014/main" id="{AB040372-66D3-4F2F-88F0-7D4E0CA37503}"/>
              </a:ext>
            </a:extLst>
          </p:cNvPr>
          <p:cNvSpPr/>
          <p:nvPr userDrawn="1"/>
        </p:nvSpPr>
        <p:spPr>
          <a:xfrm>
            <a:off x="5791200" y="0"/>
            <a:ext cx="5307297" cy="6333422"/>
          </a:xfrm>
          <a:prstGeom prst="rect">
            <a:avLst/>
          </a:prstGeom>
          <a:solidFill>
            <a:srgbClr val="FEF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62E32"/>
          </a:solidFill>
          <a:ln>
            <a:noFill/>
          </a:ln>
        </p:spPr>
        <p:txBody>
          <a:bodyPr lIns="0" tIns="0" rIns="0" bIns="0"/>
          <a:lstStyle/>
          <a:p>
            <a:endParaRPr 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70560" y="0"/>
            <a:ext cx="11521440"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670560" y="1727191"/>
            <a:ext cx="10683240"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235677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ection Break">
    <p:bg>
      <p:bgPr>
        <a:solidFill>
          <a:srgbClr val="FFFFFF"/>
        </a:solidFill>
        <a:effectLst/>
      </p:bgPr>
    </p:bg>
    <p:spTree>
      <p:nvGrpSpPr>
        <p:cNvPr id="1" name=""/>
        <p:cNvGrpSpPr/>
        <p:nvPr/>
      </p:nvGrpSpPr>
      <p:grpSpPr>
        <a:xfrm>
          <a:off x="0" y="0"/>
          <a:ext cx="0" cy="0"/>
          <a:chOff x="0" y="0"/>
          <a:chExt cx="0" cy="0"/>
        </a:xfrm>
      </p:grpSpPr>
      <p:grpSp>
        <p:nvGrpSpPr>
          <p:cNvPr id="2" name="object 4">
            <a:extLst>
              <a:ext uri="{FF2B5EF4-FFF2-40B4-BE49-F238E27FC236}">
                <a16:creationId xmlns:a16="http://schemas.microsoft.com/office/drawing/2014/main" id="{C53389BE-D93C-40A1-2FD0-9D1B63D98A66}"/>
              </a:ext>
            </a:extLst>
          </p:cNvPr>
          <p:cNvGrpSpPr>
            <a:grpSpLocks/>
          </p:cNvGrpSpPr>
          <p:nvPr/>
        </p:nvGrpSpPr>
        <p:grpSpPr bwMode="auto">
          <a:xfrm>
            <a:off x="6857999" y="-3175"/>
            <a:ext cx="5313363" cy="6864350"/>
            <a:chOff x="6608673" y="-3175"/>
            <a:chExt cx="5561965" cy="6864350"/>
          </a:xfrm>
        </p:grpSpPr>
        <p:sp>
          <p:nvSpPr>
            <p:cNvPr id="3" name="object 5">
              <a:extLst>
                <a:ext uri="{FF2B5EF4-FFF2-40B4-BE49-F238E27FC236}">
                  <a16:creationId xmlns:a16="http://schemas.microsoft.com/office/drawing/2014/main" id="{DFD7ED49-6A78-D749-3F7D-83596DDA5338}"/>
                </a:ext>
              </a:extLst>
            </p:cNvPr>
            <p:cNvSpPr>
              <a:spLocks/>
            </p:cNvSpPr>
            <p:nvPr/>
          </p:nvSpPr>
          <p:spPr bwMode="auto">
            <a:xfrm>
              <a:off x="6611848" y="1082664"/>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 name="object 6">
              <a:extLst>
                <a:ext uri="{FF2B5EF4-FFF2-40B4-BE49-F238E27FC236}">
                  <a16:creationId xmlns:a16="http://schemas.microsoft.com/office/drawing/2014/main" id="{EB86C308-2888-5F34-29FF-1B47358D4F2A}"/>
                </a:ext>
              </a:extLst>
            </p:cNvPr>
            <p:cNvSpPr>
              <a:spLocks/>
            </p:cNvSpPr>
            <p:nvPr/>
          </p:nvSpPr>
          <p:spPr bwMode="auto">
            <a:xfrm>
              <a:off x="6611848" y="134523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 name="object 7">
              <a:extLst>
                <a:ext uri="{FF2B5EF4-FFF2-40B4-BE49-F238E27FC236}">
                  <a16:creationId xmlns:a16="http://schemas.microsoft.com/office/drawing/2014/main" id="{B6D2E61B-5284-44A1-F8E4-6A7FD1BC7CE2}"/>
                </a:ext>
              </a:extLst>
            </p:cNvPr>
            <p:cNvSpPr>
              <a:spLocks/>
            </p:cNvSpPr>
            <p:nvPr/>
          </p:nvSpPr>
          <p:spPr bwMode="auto">
            <a:xfrm>
              <a:off x="6611848" y="1607800"/>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8">
              <a:extLst>
                <a:ext uri="{FF2B5EF4-FFF2-40B4-BE49-F238E27FC236}">
                  <a16:creationId xmlns:a16="http://schemas.microsoft.com/office/drawing/2014/main" id="{5920E924-E3E0-6A82-04B1-8930AA2C6DEA}"/>
                </a:ext>
              </a:extLst>
            </p:cNvPr>
            <p:cNvSpPr>
              <a:spLocks/>
            </p:cNvSpPr>
            <p:nvPr/>
          </p:nvSpPr>
          <p:spPr bwMode="auto">
            <a:xfrm>
              <a:off x="6611848" y="1870369"/>
              <a:ext cx="5555615" cy="4904740"/>
            </a:xfrm>
            <a:custGeom>
              <a:avLst/>
              <a:gdLst>
                <a:gd name="T0" fmla="*/ 0 w 5555615"/>
                <a:gd name="T1" fmla="*/ 0 h 4904740"/>
                <a:gd name="T2" fmla="*/ 5555475 w 5555615"/>
                <a:gd name="T3" fmla="*/ 4904384 h 4904740"/>
              </a:gdLst>
              <a:ahLst/>
              <a:cxnLst>
                <a:cxn ang="0">
                  <a:pos x="T0" y="T1"/>
                </a:cxn>
                <a:cxn ang="0">
                  <a:pos x="T2" y="T3"/>
                </a:cxn>
              </a:cxnLst>
              <a:rect l="0" t="0" r="r" b="b"/>
              <a:pathLst>
                <a:path w="5555615" h="4904740">
                  <a:moveTo>
                    <a:pt x="0" y="0"/>
                  </a:moveTo>
                  <a:lnTo>
                    <a:pt x="5555475" y="490438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 name="object 9">
              <a:extLst>
                <a:ext uri="{FF2B5EF4-FFF2-40B4-BE49-F238E27FC236}">
                  <a16:creationId xmlns:a16="http://schemas.microsoft.com/office/drawing/2014/main" id="{D60A64AA-CC5F-5674-BE8D-861680D7C60A}"/>
                </a:ext>
              </a:extLst>
            </p:cNvPr>
            <p:cNvSpPr>
              <a:spLocks/>
            </p:cNvSpPr>
            <p:nvPr/>
          </p:nvSpPr>
          <p:spPr bwMode="auto">
            <a:xfrm>
              <a:off x="6611848" y="2132937"/>
              <a:ext cx="5352415" cy="4725670"/>
            </a:xfrm>
            <a:custGeom>
              <a:avLst/>
              <a:gdLst>
                <a:gd name="T0" fmla="*/ 0 w 5352415"/>
                <a:gd name="T1" fmla="*/ 0 h 4725670"/>
                <a:gd name="T2" fmla="*/ 5352347 w 5352415"/>
                <a:gd name="T3" fmla="*/ 4725063 h 4725670"/>
              </a:gdLst>
              <a:ahLst/>
              <a:cxnLst>
                <a:cxn ang="0">
                  <a:pos x="T0" y="T1"/>
                </a:cxn>
                <a:cxn ang="0">
                  <a:pos x="T2" y="T3"/>
                </a:cxn>
              </a:cxnLst>
              <a:rect l="0" t="0" r="r" b="b"/>
              <a:pathLst>
                <a:path w="5352415" h="4725670">
                  <a:moveTo>
                    <a:pt x="0" y="0"/>
                  </a:moveTo>
                  <a:lnTo>
                    <a:pt x="5352347" y="472506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object 10">
              <a:extLst>
                <a:ext uri="{FF2B5EF4-FFF2-40B4-BE49-F238E27FC236}">
                  <a16:creationId xmlns:a16="http://schemas.microsoft.com/office/drawing/2014/main" id="{5EA48411-3630-8BBC-A74B-E77B83B19BBA}"/>
                </a:ext>
              </a:extLst>
            </p:cNvPr>
            <p:cNvSpPr>
              <a:spLocks/>
            </p:cNvSpPr>
            <p:nvPr/>
          </p:nvSpPr>
          <p:spPr bwMode="auto">
            <a:xfrm>
              <a:off x="6611848" y="2395504"/>
              <a:ext cx="5055235" cy="4462780"/>
            </a:xfrm>
            <a:custGeom>
              <a:avLst/>
              <a:gdLst>
                <a:gd name="T0" fmla="*/ 0 w 5055234"/>
                <a:gd name="T1" fmla="*/ 0 h 4462780"/>
                <a:gd name="T2" fmla="*/ 5054922 w 5055234"/>
                <a:gd name="T3" fmla="*/ 4462495 h 4462780"/>
              </a:gdLst>
              <a:ahLst/>
              <a:cxnLst>
                <a:cxn ang="0">
                  <a:pos x="T0" y="T1"/>
                </a:cxn>
                <a:cxn ang="0">
                  <a:pos x="T2" y="T3"/>
                </a:cxn>
              </a:cxnLst>
              <a:rect l="0" t="0" r="r" b="b"/>
              <a:pathLst>
                <a:path w="5055234" h="4462780">
                  <a:moveTo>
                    <a:pt x="0" y="0"/>
                  </a:moveTo>
                  <a:lnTo>
                    <a:pt x="5054922" y="446249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11">
              <a:extLst>
                <a:ext uri="{FF2B5EF4-FFF2-40B4-BE49-F238E27FC236}">
                  <a16:creationId xmlns:a16="http://schemas.microsoft.com/office/drawing/2014/main" id="{98981F3F-0973-C23F-7FC3-52B0BE870E08}"/>
                </a:ext>
              </a:extLst>
            </p:cNvPr>
            <p:cNvSpPr>
              <a:spLocks/>
            </p:cNvSpPr>
            <p:nvPr/>
          </p:nvSpPr>
          <p:spPr bwMode="auto">
            <a:xfrm>
              <a:off x="6611848" y="2658073"/>
              <a:ext cx="4758055" cy="4200525"/>
            </a:xfrm>
            <a:custGeom>
              <a:avLst/>
              <a:gdLst>
                <a:gd name="T0" fmla="*/ 0 w 4758055"/>
                <a:gd name="T1" fmla="*/ 0 h 4200525"/>
                <a:gd name="T2" fmla="*/ 4757496 w 4758055"/>
                <a:gd name="T3" fmla="*/ 4199926 h 4200525"/>
              </a:gdLst>
              <a:ahLst/>
              <a:cxnLst>
                <a:cxn ang="0">
                  <a:pos x="T0" y="T1"/>
                </a:cxn>
                <a:cxn ang="0">
                  <a:pos x="T2" y="T3"/>
                </a:cxn>
              </a:cxnLst>
              <a:rect l="0" t="0" r="r" b="b"/>
              <a:pathLst>
                <a:path w="4758055" h="4200525">
                  <a:moveTo>
                    <a:pt x="0" y="0"/>
                  </a:moveTo>
                  <a:lnTo>
                    <a:pt x="4757496" y="419992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object 12">
              <a:extLst>
                <a:ext uri="{FF2B5EF4-FFF2-40B4-BE49-F238E27FC236}">
                  <a16:creationId xmlns:a16="http://schemas.microsoft.com/office/drawing/2014/main" id="{B7353D61-0F8C-8957-2EDF-5BF34E8CFB76}"/>
                </a:ext>
              </a:extLst>
            </p:cNvPr>
            <p:cNvSpPr>
              <a:spLocks/>
            </p:cNvSpPr>
            <p:nvPr/>
          </p:nvSpPr>
          <p:spPr bwMode="auto">
            <a:xfrm>
              <a:off x="6611848" y="2920640"/>
              <a:ext cx="4460240" cy="3937635"/>
            </a:xfrm>
            <a:custGeom>
              <a:avLst/>
              <a:gdLst>
                <a:gd name="T0" fmla="*/ 0 w 4460240"/>
                <a:gd name="T1" fmla="*/ 0 h 3937634"/>
                <a:gd name="T2" fmla="*/ 4460070 w 4460240"/>
                <a:gd name="T3" fmla="*/ 3937359 h 3937634"/>
              </a:gdLst>
              <a:ahLst/>
              <a:cxnLst>
                <a:cxn ang="0">
                  <a:pos x="T0" y="T1"/>
                </a:cxn>
                <a:cxn ang="0">
                  <a:pos x="T2" y="T3"/>
                </a:cxn>
              </a:cxnLst>
              <a:rect l="0" t="0" r="r" b="b"/>
              <a:pathLst>
                <a:path w="4460240" h="3937634">
                  <a:moveTo>
                    <a:pt x="0" y="0"/>
                  </a:moveTo>
                  <a:lnTo>
                    <a:pt x="4460070" y="393735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object 13">
              <a:extLst>
                <a:ext uri="{FF2B5EF4-FFF2-40B4-BE49-F238E27FC236}">
                  <a16:creationId xmlns:a16="http://schemas.microsoft.com/office/drawing/2014/main" id="{0BBC47C9-4F3F-BE5B-AF25-09AABB954E9C}"/>
                </a:ext>
              </a:extLst>
            </p:cNvPr>
            <p:cNvSpPr>
              <a:spLocks/>
            </p:cNvSpPr>
            <p:nvPr/>
          </p:nvSpPr>
          <p:spPr bwMode="auto">
            <a:xfrm>
              <a:off x="6611848" y="3183210"/>
              <a:ext cx="4163060" cy="3675379"/>
            </a:xfrm>
            <a:custGeom>
              <a:avLst/>
              <a:gdLst>
                <a:gd name="T0" fmla="*/ 0 w 4163059"/>
                <a:gd name="T1" fmla="*/ 0 h 3675379"/>
                <a:gd name="T2" fmla="*/ 4162642 w 4163059"/>
                <a:gd name="T3" fmla="*/ 3674788 h 3675379"/>
              </a:gdLst>
              <a:ahLst/>
              <a:cxnLst>
                <a:cxn ang="0">
                  <a:pos x="T0" y="T1"/>
                </a:cxn>
                <a:cxn ang="0">
                  <a:pos x="T2" y="T3"/>
                </a:cxn>
              </a:cxnLst>
              <a:rect l="0" t="0" r="r" b="b"/>
              <a:pathLst>
                <a:path w="4163059" h="3675379">
                  <a:moveTo>
                    <a:pt x="0" y="0"/>
                  </a:moveTo>
                  <a:lnTo>
                    <a:pt x="4162642" y="367478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 name="object 14">
              <a:extLst>
                <a:ext uri="{FF2B5EF4-FFF2-40B4-BE49-F238E27FC236}">
                  <a16:creationId xmlns:a16="http://schemas.microsoft.com/office/drawing/2014/main" id="{0F83C662-282A-E263-18FB-A8B2944E0BCB}"/>
                </a:ext>
              </a:extLst>
            </p:cNvPr>
            <p:cNvSpPr>
              <a:spLocks/>
            </p:cNvSpPr>
            <p:nvPr/>
          </p:nvSpPr>
          <p:spPr bwMode="auto">
            <a:xfrm>
              <a:off x="6611848" y="3445778"/>
              <a:ext cx="3865245" cy="3412490"/>
            </a:xfrm>
            <a:custGeom>
              <a:avLst/>
              <a:gdLst>
                <a:gd name="T0" fmla="*/ 0 w 3865245"/>
                <a:gd name="T1" fmla="*/ 0 h 3412490"/>
                <a:gd name="T2" fmla="*/ 3865216 w 3865245"/>
                <a:gd name="T3" fmla="*/ 3412221 h 3412490"/>
              </a:gdLst>
              <a:ahLst/>
              <a:cxnLst>
                <a:cxn ang="0">
                  <a:pos x="T0" y="T1"/>
                </a:cxn>
                <a:cxn ang="0">
                  <a:pos x="T2" y="T3"/>
                </a:cxn>
              </a:cxnLst>
              <a:rect l="0" t="0" r="r" b="b"/>
              <a:pathLst>
                <a:path w="3865245" h="3412490">
                  <a:moveTo>
                    <a:pt x="0" y="0"/>
                  </a:moveTo>
                  <a:lnTo>
                    <a:pt x="3865216" y="3412221"/>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 name="object 15">
              <a:extLst>
                <a:ext uri="{FF2B5EF4-FFF2-40B4-BE49-F238E27FC236}">
                  <a16:creationId xmlns:a16="http://schemas.microsoft.com/office/drawing/2014/main" id="{914C8FCB-FD4B-D97C-A1CF-ED0356A690D3}"/>
                </a:ext>
              </a:extLst>
            </p:cNvPr>
            <p:cNvSpPr>
              <a:spLocks/>
            </p:cNvSpPr>
            <p:nvPr/>
          </p:nvSpPr>
          <p:spPr bwMode="auto">
            <a:xfrm>
              <a:off x="6611848" y="3708345"/>
              <a:ext cx="3568065" cy="3150235"/>
            </a:xfrm>
            <a:custGeom>
              <a:avLst/>
              <a:gdLst>
                <a:gd name="T0" fmla="*/ 0 w 3568065"/>
                <a:gd name="T1" fmla="*/ 0 h 3150234"/>
                <a:gd name="T2" fmla="*/ 3567791 w 3568065"/>
                <a:gd name="T3" fmla="*/ 3149653 h 3150234"/>
              </a:gdLst>
              <a:ahLst/>
              <a:cxnLst>
                <a:cxn ang="0">
                  <a:pos x="T0" y="T1"/>
                </a:cxn>
                <a:cxn ang="0">
                  <a:pos x="T2" y="T3"/>
                </a:cxn>
              </a:cxnLst>
              <a:rect l="0" t="0" r="r" b="b"/>
              <a:pathLst>
                <a:path w="3568065" h="3150234">
                  <a:moveTo>
                    <a:pt x="0" y="0"/>
                  </a:moveTo>
                  <a:lnTo>
                    <a:pt x="3567791" y="314965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 name="object 16">
              <a:extLst>
                <a:ext uri="{FF2B5EF4-FFF2-40B4-BE49-F238E27FC236}">
                  <a16:creationId xmlns:a16="http://schemas.microsoft.com/office/drawing/2014/main" id="{D86ECFA5-1CC6-5984-88B4-6745C07D89CD}"/>
                </a:ext>
              </a:extLst>
            </p:cNvPr>
            <p:cNvSpPr>
              <a:spLocks/>
            </p:cNvSpPr>
            <p:nvPr/>
          </p:nvSpPr>
          <p:spPr bwMode="auto">
            <a:xfrm>
              <a:off x="6611848" y="3970913"/>
              <a:ext cx="3270885" cy="2887345"/>
            </a:xfrm>
            <a:custGeom>
              <a:avLst/>
              <a:gdLst>
                <a:gd name="T0" fmla="*/ 0 w 3270884"/>
                <a:gd name="T1" fmla="*/ 0 h 2887345"/>
                <a:gd name="T2" fmla="*/ 3270366 w 3270884"/>
                <a:gd name="T3" fmla="*/ 2887086 h 2887345"/>
              </a:gdLst>
              <a:ahLst/>
              <a:cxnLst>
                <a:cxn ang="0">
                  <a:pos x="T0" y="T1"/>
                </a:cxn>
                <a:cxn ang="0">
                  <a:pos x="T2" y="T3"/>
                </a:cxn>
              </a:cxnLst>
              <a:rect l="0" t="0" r="r" b="b"/>
              <a:pathLst>
                <a:path w="3270884" h="2887345">
                  <a:moveTo>
                    <a:pt x="0" y="0"/>
                  </a:moveTo>
                  <a:lnTo>
                    <a:pt x="3270366" y="2887086"/>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 name="object 17">
              <a:extLst>
                <a:ext uri="{FF2B5EF4-FFF2-40B4-BE49-F238E27FC236}">
                  <a16:creationId xmlns:a16="http://schemas.microsoft.com/office/drawing/2014/main" id="{B42B87CD-36A6-4C87-99E5-7F93AF473AA7}"/>
                </a:ext>
              </a:extLst>
            </p:cNvPr>
            <p:cNvSpPr>
              <a:spLocks/>
            </p:cNvSpPr>
            <p:nvPr/>
          </p:nvSpPr>
          <p:spPr bwMode="auto">
            <a:xfrm>
              <a:off x="6611848" y="4233482"/>
              <a:ext cx="2973070" cy="2625090"/>
            </a:xfrm>
            <a:custGeom>
              <a:avLst/>
              <a:gdLst>
                <a:gd name="T0" fmla="*/ 0 w 2973070"/>
                <a:gd name="T1" fmla="*/ 0 h 2625090"/>
                <a:gd name="T2" fmla="*/ 2972940 w 2973070"/>
                <a:gd name="T3" fmla="*/ 2624517 h 2625090"/>
              </a:gdLst>
              <a:ahLst/>
              <a:cxnLst>
                <a:cxn ang="0">
                  <a:pos x="T0" y="T1"/>
                </a:cxn>
                <a:cxn ang="0">
                  <a:pos x="T2" y="T3"/>
                </a:cxn>
              </a:cxnLst>
              <a:rect l="0" t="0" r="r" b="b"/>
              <a:pathLst>
                <a:path w="2973070" h="2625090">
                  <a:moveTo>
                    <a:pt x="0" y="0"/>
                  </a:moveTo>
                  <a:lnTo>
                    <a:pt x="2972940" y="262451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object 18">
              <a:extLst>
                <a:ext uri="{FF2B5EF4-FFF2-40B4-BE49-F238E27FC236}">
                  <a16:creationId xmlns:a16="http://schemas.microsoft.com/office/drawing/2014/main" id="{2D53F226-B28E-347A-0E3D-8135105CE14F}"/>
                </a:ext>
              </a:extLst>
            </p:cNvPr>
            <p:cNvSpPr>
              <a:spLocks/>
            </p:cNvSpPr>
            <p:nvPr/>
          </p:nvSpPr>
          <p:spPr bwMode="auto">
            <a:xfrm>
              <a:off x="6611848" y="4496051"/>
              <a:ext cx="2675890" cy="2362200"/>
            </a:xfrm>
            <a:custGeom>
              <a:avLst/>
              <a:gdLst>
                <a:gd name="T0" fmla="*/ 0 w 2675890"/>
                <a:gd name="T1" fmla="*/ 0 h 2362200"/>
                <a:gd name="T2" fmla="*/ 2675513 w 2675890"/>
                <a:gd name="T3" fmla="*/ 2361948 h 2362200"/>
              </a:gdLst>
              <a:ahLst/>
              <a:cxnLst>
                <a:cxn ang="0">
                  <a:pos x="T0" y="T1"/>
                </a:cxn>
                <a:cxn ang="0">
                  <a:pos x="T2" y="T3"/>
                </a:cxn>
              </a:cxnLst>
              <a:rect l="0" t="0" r="r" b="b"/>
              <a:pathLst>
                <a:path w="2675890" h="2362200">
                  <a:moveTo>
                    <a:pt x="0" y="0"/>
                  </a:moveTo>
                  <a:lnTo>
                    <a:pt x="2675513" y="236194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 name="object 19">
              <a:extLst>
                <a:ext uri="{FF2B5EF4-FFF2-40B4-BE49-F238E27FC236}">
                  <a16:creationId xmlns:a16="http://schemas.microsoft.com/office/drawing/2014/main" id="{D8AE1072-26FA-57A4-CB44-FC4984EAF7E1}"/>
                </a:ext>
              </a:extLst>
            </p:cNvPr>
            <p:cNvSpPr>
              <a:spLocks/>
            </p:cNvSpPr>
            <p:nvPr/>
          </p:nvSpPr>
          <p:spPr bwMode="auto">
            <a:xfrm>
              <a:off x="6611848" y="4758620"/>
              <a:ext cx="2378710" cy="2099945"/>
            </a:xfrm>
            <a:custGeom>
              <a:avLst/>
              <a:gdLst>
                <a:gd name="T0" fmla="*/ 0 w 2378709"/>
                <a:gd name="T1" fmla="*/ 0 h 2099945"/>
                <a:gd name="T2" fmla="*/ 2378086 w 2378709"/>
                <a:gd name="T3" fmla="*/ 2099379 h 2099945"/>
              </a:gdLst>
              <a:ahLst/>
              <a:cxnLst>
                <a:cxn ang="0">
                  <a:pos x="T0" y="T1"/>
                </a:cxn>
                <a:cxn ang="0">
                  <a:pos x="T2" y="T3"/>
                </a:cxn>
              </a:cxnLst>
              <a:rect l="0" t="0" r="r" b="b"/>
              <a:pathLst>
                <a:path w="2378709" h="2099945">
                  <a:moveTo>
                    <a:pt x="0" y="0"/>
                  </a:moveTo>
                  <a:lnTo>
                    <a:pt x="2378086" y="20993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 name="object 20">
              <a:extLst>
                <a:ext uri="{FF2B5EF4-FFF2-40B4-BE49-F238E27FC236}">
                  <a16:creationId xmlns:a16="http://schemas.microsoft.com/office/drawing/2014/main" id="{A6AC9D99-664D-CE10-4585-BF6FAE1A1254}"/>
                </a:ext>
              </a:extLst>
            </p:cNvPr>
            <p:cNvSpPr>
              <a:spLocks/>
            </p:cNvSpPr>
            <p:nvPr/>
          </p:nvSpPr>
          <p:spPr bwMode="auto">
            <a:xfrm>
              <a:off x="6611848" y="5021186"/>
              <a:ext cx="2080895" cy="1837055"/>
            </a:xfrm>
            <a:custGeom>
              <a:avLst/>
              <a:gdLst>
                <a:gd name="T0" fmla="*/ 0 w 2080895"/>
                <a:gd name="T1" fmla="*/ 0 h 1837054"/>
                <a:gd name="T2" fmla="*/ 2080662 w 2080895"/>
                <a:gd name="T3" fmla="*/ 1836813 h 1837054"/>
              </a:gdLst>
              <a:ahLst/>
              <a:cxnLst>
                <a:cxn ang="0">
                  <a:pos x="T0" y="T1"/>
                </a:cxn>
                <a:cxn ang="0">
                  <a:pos x="T2" y="T3"/>
                </a:cxn>
              </a:cxnLst>
              <a:rect l="0" t="0" r="r" b="b"/>
              <a:pathLst>
                <a:path w="2080895" h="1837054">
                  <a:moveTo>
                    <a:pt x="0" y="0"/>
                  </a:moveTo>
                  <a:lnTo>
                    <a:pt x="2080662" y="183681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object 21">
              <a:extLst>
                <a:ext uri="{FF2B5EF4-FFF2-40B4-BE49-F238E27FC236}">
                  <a16:creationId xmlns:a16="http://schemas.microsoft.com/office/drawing/2014/main" id="{32FCFD3D-F1F1-6658-6332-350A33462BAE}"/>
                </a:ext>
              </a:extLst>
            </p:cNvPr>
            <p:cNvSpPr>
              <a:spLocks/>
            </p:cNvSpPr>
            <p:nvPr/>
          </p:nvSpPr>
          <p:spPr bwMode="auto">
            <a:xfrm>
              <a:off x="6611848" y="5283755"/>
              <a:ext cx="1783714" cy="1574800"/>
            </a:xfrm>
            <a:custGeom>
              <a:avLst/>
              <a:gdLst>
                <a:gd name="T0" fmla="*/ 0 w 1783715"/>
                <a:gd name="T1" fmla="*/ 0 h 1574800"/>
                <a:gd name="T2" fmla="*/ 1783236 w 1783715"/>
                <a:gd name="T3" fmla="*/ 1574244 h 1574800"/>
              </a:gdLst>
              <a:ahLst/>
              <a:cxnLst>
                <a:cxn ang="0">
                  <a:pos x="T0" y="T1"/>
                </a:cxn>
                <a:cxn ang="0">
                  <a:pos x="T2" y="T3"/>
                </a:cxn>
              </a:cxnLst>
              <a:rect l="0" t="0" r="r" b="b"/>
              <a:pathLst>
                <a:path w="1783715" h="1574800">
                  <a:moveTo>
                    <a:pt x="0" y="0"/>
                  </a:moveTo>
                  <a:lnTo>
                    <a:pt x="1783236" y="1574244"/>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2" name="object 22">
              <a:extLst>
                <a:ext uri="{FF2B5EF4-FFF2-40B4-BE49-F238E27FC236}">
                  <a16:creationId xmlns:a16="http://schemas.microsoft.com/office/drawing/2014/main" id="{0B7C3BE0-2711-8933-1E5D-F05B4735BC7A}"/>
                </a:ext>
              </a:extLst>
            </p:cNvPr>
            <p:cNvSpPr>
              <a:spLocks/>
            </p:cNvSpPr>
            <p:nvPr/>
          </p:nvSpPr>
          <p:spPr bwMode="auto">
            <a:xfrm>
              <a:off x="6611848" y="5546324"/>
              <a:ext cx="1485900" cy="1311910"/>
            </a:xfrm>
            <a:custGeom>
              <a:avLst/>
              <a:gdLst>
                <a:gd name="T0" fmla="*/ 0 w 1485900"/>
                <a:gd name="T1" fmla="*/ 0 h 1311909"/>
                <a:gd name="T2" fmla="*/ 1485809 w 1485900"/>
                <a:gd name="T3" fmla="*/ 1311675 h 1311909"/>
              </a:gdLst>
              <a:ahLst/>
              <a:cxnLst>
                <a:cxn ang="0">
                  <a:pos x="T0" y="T1"/>
                </a:cxn>
                <a:cxn ang="0">
                  <a:pos x="T2" y="T3"/>
                </a:cxn>
              </a:cxnLst>
              <a:rect l="0" t="0" r="r" b="b"/>
              <a:pathLst>
                <a:path w="1485900" h="1311909">
                  <a:moveTo>
                    <a:pt x="0" y="0"/>
                  </a:moveTo>
                  <a:lnTo>
                    <a:pt x="1485809" y="131167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 name="object 23">
              <a:extLst>
                <a:ext uri="{FF2B5EF4-FFF2-40B4-BE49-F238E27FC236}">
                  <a16:creationId xmlns:a16="http://schemas.microsoft.com/office/drawing/2014/main" id="{9ADA2241-839E-D3B8-6CDE-4615861F09B5}"/>
                </a:ext>
              </a:extLst>
            </p:cNvPr>
            <p:cNvSpPr>
              <a:spLocks/>
            </p:cNvSpPr>
            <p:nvPr/>
          </p:nvSpPr>
          <p:spPr bwMode="auto">
            <a:xfrm>
              <a:off x="6611848" y="5808892"/>
              <a:ext cx="1188720" cy="1049655"/>
            </a:xfrm>
            <a:custGeom>
              <a:avLst/>
              <a:gdLst>
                <a:gd name="T0" fmla="*/ 0 w 1188720"/>
                <a:gd name="T1" fmla="*/ 0 h 1049654"/>
                <a:gd name="T2" fmla="*/ 1188383 w 1188720"/>
                <a:gd name="T3" fmla="*/ 1049107 h 1049654"/>
              </a:gdLst>
              <a:ahLst/>
              <a:cxnLst>
                <a:cxn ang="0">
                  <a:pos x="T0" y="T1"/>
                </a:cxn>
                <a:cxn ang="0">
                  <a:pos x="T2" y="T3"/>
                </a:cxn>
              </a:cxnLst>
              <a:rect l="0" t="0" r="r" b="b"/>
              <a:pathLst>
                <a:path w="1188720" h="1049654">
                  <a:moveTo>
                    <a:pt x="0" y="0"/>
                  </a:moveTo>
                  <a:lnTo>
                    <a:pt x="1188383" y="104910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object 24">
              <a:extLst>
                <a:ext uri="{FF2B5EF4-FFF2-40B4-BE49-F238E27FC236}">
                  <a16:creationId xmlns:a16="http://schemas.microsoft.com/office/drawing/2014/main" id="{4C62344F-ACDA-739A-3001-6FCECA60FDEC}"/>
                </a:ext>
              </a:extLst>
            </p:cNvPr>
            <p:cNvSpPr>
              <a:spLocks/>
            </p:cNvSpPr>
            <p:nvPr/>
          </p:nvSpPr>
          <p:spPr bwMode="auto">
            <a:xfrm>
              <a:off x="6611848" y="6071461"/>
              <a:ext cx="891540" cy="786765"/>
            </a:xfrm>
            <a:custGeom>
              <a:avLst/>
              <a:gdLst>
                <a:gd name="T0" fmla="*/ 0 w 891540"/>
                <a:gd name="T1" fmla="*/ 0 h 786765"/>
                <a:gd name="T2" fmla="*/ 890956 w 891540"/>
                <a:gd name="T3" fmla="*/ 786538 h 786765"/>
              </a:gdLst>
              <a:ahLst/>
              <a:cxnLst>
                <a:cxn ang="0">
                  <a:pos x="T0" y="T1"/>
                </a:cxn>
                <a:cxn ang="0">
                  <a:pos x="T2" y="T3"/>
                </a:cxn>
              </a:cxnLst>
              <a:rect l="0" t="0" r="r" b="b"/>
              <a:pathLst>
                <a:path w="891540" h="786765">
                  <a:moveTo>
                    <a:pt x="0" y="0"/>
                  </a:moveTo>
                  <a:lnTo>
                    <a:pt x="890956" y="78653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5" name="object 25">
              <a:extLst>
                <a:ext uri="{FF2B5EF4-FFF2-40B4-BE49-F238E27FC236}">
                  <a16:creationId xmlns:a16="http://schemas.microsoft.com/office/drawing/2014/main" id="{F61E55D5-75D7-96F3-6D04-761867970403}"/>
                </a:ext>
              </a:extLst>
            </p:cNvPr>
            <p:cNvSpPr>
              <a:spLocks/>
            </p:cNvSpPr>
            <p:nvPr/>
          </p:nvSpPr>
          <p:spPr bwMode="auto">
            <a:xfrm>
              <a:off x="6611848" y="6334029"/>
              <a:ext cx="593725" cy="524510"/>
            </a:xfrm>
            <a:custGeom>
              <a:avLst/>
              <a:gdLst>
                <a:gd name="T0" fmla="*/ 0 w 593725"/>
                <a:gd name="T1" fmla="*/ 0 h 524509"/>
                <a:gd name="T2" fmla="*/ 593531 w 593725"/>
                <a:gd name="T3" fmla="*/ 523970 h 524509"/>
              </a:gdLst>
              <a:ahLst/>
              <a:cxnLst>
                <a:cxn ang="0">
                  <a:pos x="T0" y="T1"/>
                </a:cxn>
                <a:cxn ang="0">
                  <a:pos x="T2" y="T3"/>
                </a:cxn>
              </a:cxnLst>
              <a:rect l="0" t="0" r="r" b="b"/>
              <a:pathLst>
                <a:path w="593725" h="524509">
                  <a:moveTo>
                    <a:pt x="0" y="0"/>
                  </a:moveTo>
                  <a:lnTo>
                    <a:pt x="593531" y="52397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object 26">
              <a:extLst>
                <a:ext uri="{FF2B5EF4-FFF2-40B4-BE49-F238E27FC236}">
                  <a16:creationId xmlns:a16="http://schemas.microsoft.com/office/drawing/2014/main" id="{490B5A84-63E7-06B1-DCE1-60B8FC1ACCBD}"/>
                </a:ext>
              </a:extLst>
            </p:cNvPr>
            <p:cNvSpPr>
              <a:spLocks/>
            </p:cNvSpPr>
            <p:nvPr/>
          </p:nvSpPr>
          <p:spPr bwMode="auto">
            <a:xfrm>
              <a:off x="6611848" y="6596597"/>
              <a:ext cx="296545" cy="261620"/>
            </a:xfrm>
            <a:custGeom>
              <a:avLst/>
              <a:gdLst>
                <a:gd name="T0" fmla="*/ 0 w 296545"/>
                <a:gd name="T1" fmla="*/ 0 h 261620"/>
                <a:gd name="T2" fmla="*/ 296106 w 296545"/>
                <a:gd name="T3" fmla="*/ 261403 h 261620"/>
              </a:gdLst>
              <a:ahLst/>
              <a:cxnLst>
                <a:cxn ang="0">
                  <a:pos x="T0" y="T1"/>
                </a:cxn>
                <a:cxn ang="0">
                  <a:pos x="T2" y="T3"/>
                </a:cxn>
              </a:cxnLst>
              <a:rect l="0" t="0" r="r" b="b"/>
              <a:pathLst>
                <a:path w="296545" h="261620">
                  <a:moveTo>
                    <a:pt x="0" y="0"/>
                  </a:moveTo>
                  <a:lnTo>
                    <a:pt x="296106" y="261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7" name="object 27">
              <a:extLst>
                <a:ext uri="{FF2B5EF4-FFF2-40B4-BE49-F238E27FC236}">
                  <a16:creationId xmlns:a16="http://schemas.microsoft.com/office/drawing/2014/main" id="{46B7FB9C-AAAA-E975-68C1-E542EB492506}"/>
                </a:ext>
              </a:extLst>
            </p:cNvPr>
            <p:cNvSpPr>
              <a:spLocks/>
            </p:cNvSpPr>
            <p:nvPr/>
          </p:nvSpPr>
          <p:spPr bwMode="auto">
            <a:xfrm>
              <a:off x="12022285" y="5508432"/>
              <a:ext cx="145415" cy="163830"/>
            </a:xfrm>
            <a:custGeom>
              <a:avLst/>
              <a:gdLst>
                <a:gd name="T0" fmla="*/ 145037 w 145415"/>
                <a:gd name="T1" fmla="*/ 0 h 163829"/>
                <a:gd name="T2" fmla="*/ 0 w 145415"/>
                <a:gd name="T3" fmla="*/ 163610 h 163829"/>
              </a:gdLst>
              <a:ahLst/>
              <a:cxnLst>
                <a:cxn ang="0">
                  <a:pos x="T0" y="T1"/>
                </a:cxn>
                <a:cxn ang="0">
                  <a:pos x="T2" y="T3"/>
                </a:cxn>
              </a:cxnLst>
              <a:rect l="0" t="0" r="r" b="b"/>
              <a:pathLst>
                <a:path w="145415" h="163829">
                  <a:moveTo>
                    <a:pt x="145037" y="0"/>
                  </a:moveTo>
                  <a:lnTo>
                    <a:pt x="0" y="16361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object 28">
              <a:extLst>
                <a:ext uri="{FF2B5EF4-FFF2-40B4-BE49-F238E27FC236}">
                  <a16:creationId xmlns:a16="http://schemas.microsoft.com/office/drawing/2014/main" id="{9755F1DA-0B76-A1F3-5E8B-A0B197EB9ED6}"/>
                </a:ext>
              </a:extLst>
            </p:cNvPr>
            <p:cNvSpPr>
              <a:spLocks/>
            </p:cNvSpPr>
            <p:nvPr/>
          </p:nvSpPr>
          <p:spPr bwMode="auto">
            <a:xfrm>
              <a:off x="11875520" y="5211503"/>
              <a:ext cx="292100" cy="329565"/>
            </a:xfrm>
            <a:custGeom>
              <a:avLst/>
              <a:gdLst>
                <a:gd name="T0" fmla="*/ 291802 w 292100"/>
                <a:gd name="T1" fmla="*/ 0 h 329564"/>
                <a:gd name="T2" fmla="*/ 0 w 292100"/>
                <a:gd name="T3" fmla="*/ 329162 h 329564"/>
              </a:gdLst>
              <a:ahLst/>
              <a:cxnLst>
                <a:cxn ang="0">
                  <a:pos x="T0" y="T1"/>
                </a:cxn>
                <a:cxn ang="0">
                  <a:pos x="T2" y="T3"/>
                </a:cxn>
              </a:cxnLst>
              <a:rect l="0" t="0" r="r" b="b"/>
              <a:pathLst>
                <a:path w="292100" h="329564">
                  <a:moveTo>
                    <a:pt x="291802" y="0"/>
                  </a:moveTo>
                  <a:lnTo>
                    <a:pt x="0" y="329162"/>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object 29">
              <a:extLst>
                <a:ext uri="{FF2B5EF4-FFF2-40B4-BE49-F238E27FC236}">
                  <a16:creationId xmlns:a16="http://schemas.microsoft.com/office/drawing/2014/main" id="{AD5F2F82-534E-3F9D-43A1-89B7BBB1B365}"/>
                </a:ext>
              </a:extLst>
            </p:cNvPr>
            <p:cNvSpPr>
              <a:spLocks/>
            </p:cNvSpPr>
            <p:nvPr/>
          </p:nvSpPr>
          <p:spPr bwMode="auto">
            <a:xfrm>
              <a:off x="11728744" y="4914564"/>
              <a:ext cx="438784" cy="495300"/>
            </a:xfrm>
            <a:custGeom>
              <a:avLst/>
              <a:gdLst>
                <a:gd name="T0" fmla="*/ 438579 w 438784"/>
                <a:gd name="T1" fmla="*/ 0 h 495300"/>
                <a:gd name="T2" fmla="*/ 0 w 438784"/>
                <a:gd name="T3" fmla="*/ 494723 h 495300"/>
              </a:gdLst>
              <a:ahLst/>
              <a:cxnLst>
                <a:cxn ang="0">
                  <a:pos x="T0" y="T1"/>
                </a:cxn>
                <a:cxn ang="0">
                  <a:pos x="T2" y="T3"/>
                </a:cxn>
              </a:cxnLst>
              <a:rect l="0" t="0" r="r" b="b"/>
              <a:pathLst>
                <a:path w="438784" h="495300">
                  <a:moveTo>
                    <a:pt x="438579" y="0"/>
                  </a:moveTo>
                  <a:lnTo>
                    <a:pt x="0" y="49472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 name="object 30">
              <a:extLst>
                <a:ext uri="{FF2B5EF4-FFF2-40B4-BE49-F238E27FC236}">
                  <a16:creationId xmlns:a16="http://schemas.microsoft.com/office/drawing/2014/main" id="{6035CC9B-006D-2D21-B322-88622E6BB86C}"/>
                </a:ext>
              </a:extLst>
            </p:cNvPr>
            <p:cNvSpPr>
              <a:spLocks/>
            </p:cNvSpPr>
            <p:nvPr/>
          </p:nvSpPr>
          <p:spPr bwMode="auto">
            <a:xfrm>
              <a:off x="11581965" y="4617618"/>
              <a:ext cx="585470" cy="660400"/>
            </a:xfrm>
            <a:custGeom>
              <a:avLst/>
              <a:gdLst>
                <a:gd name="T0" fmla="*/ 585358 w 585470"/>
                <a:gd name="T1" fmla="*/ 0 h 660400"/>
                <a:gd name="T2" fmla="*/ 0 w 585470"/>
                <a:gd name="T3" fmla="*/ 660279 h 660400"/>
              </a:gdLst>
              <a:ahLst/>
              <a:cxnLst>
                <a:cxn ang="0">
                  <a:pos x="T0" y="T1"/>
                </a:cxn>
                <a:cxn ang="0">
                  <a:pos x="T2" y="T3"/>
                </a:cxn>
              </a:cxnLst>
              <a:rect l="0" t="0" r="r" b="b"/>
              <a:pathLst>
                <a:path w="585470" h="660400">
                  <a:moveTo>
                    <a:pt x="585358" y="0"/>
                  </a:moveTo>
                  <a:lnTo>
                    <a:pt x="0" y="66027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 name="object 31">
              <a:extLst>
                <a:ext uri="{FF2B5EF4-FFF2-40B4-BE49-F238E27FC236}">
                  <a16:creationId xmlns:a16="http://schemas.microsoft.com/office/drawing/2014/main" id="{36D74768-F027-8DF4-38B3-1F35C5D2CE86}"/>
                </a:ext>
              </a:extLst>
            </p:cNvPr>
            <p:cNvSpPr>
              <a:spLocks/>
            </p:cNvSpPr>
            <p:nvPr/>
          </p:nvSpPr>
          <p:spPr bwMode="auto">
            <a:xfrm>
              <a:off x="11435200" y="4320705"/>
              <a:ext cx="732155" cy="826135"/>
            </a:xfrm>
            <a:custGeom>
              <a:avLst/>
              <a:gdLst>
                <a:gd name="T0" fmla="*/ 732122 w 732154"/>
                <a:gd name="T1" fmla="*/ 0 h 826135"/>
                <a:gd name="T2" fmla="*/ 0 w 732154"/>
                <a:gd name="T3" fmla="*/ 825815 h 826135"/>
              </a:gdLst>
              <a:ahLst/>
              <a:cxnLst>
                <a:cxn ang="0">
                  <a:pos x="T0" y="T1"/>
                </a:cxn>
                <a:cxn ang="0">
                  <a:pos x="T2" y="T3"/>
                </a:cxn>
              </a:cxnLst>
              <a:rect l="0" t="0" r="r" b="b"/>
              <a:pathLst>
                <a:path w="732154" h="826135">
                  <a:moveTo>
                    <a:pt x="732122" y="0"/>
                  </a:moveTo>
                  <a:lnTo>
                    <a:pt x="0" y="82581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 name="object 32">
              <a:extLst>
                <a:ext uri="{FF2B5EF4-FFF2-40B4-BE49-F238E27FC236}">
                  <a16:creationId xmlns:a16="http://schemas.microsoft.com/office/drawing/2014/main" id="{98A0141E-9CE1-A5A8-FB84-05EA9B359716}"/>
                </a:ext>
              </a:extLst>
            </p:cNvPr>
            <p:cNvSpPr>
              <a:spLocks/>
            </p:cNvSpPr>
            <p:nvPr/>
          </p:nvSpPr>
          <p:spPr bwMode="auto">
            <a:xfrm>
              <a:off x="11288436" y="4023787"/>
              <a:ext cx="879475" cy="991869"/>
            </a:xfrm>
            <a:custGeom>
              <a:avLst/>
              <a:gdLst>
                <a:gd name="T0" fmla="*/ 878887 w 879475"/>
                <a:gd name="T1" fmla="*/ 0 h 991870"/>
                <a:gd name="T2" fmla="*/ 0 w 879475"/>
                <a:gd name="T3" fmla="*/ 991345 h 991870"/>
              </a:gdLst>
              <a:ahLst/>
              <a:cxnLst>
                <a:cxn ang="0">
                  <a:pos x="T0" y="T1"/>
                </a:cxn>
                <a:cxn ang="0">
                  <a:pos x="T2" y="T3"/>
                </a:cxn>
              </a:cxnLst>
              <a:rect l="0" t="0" r="r" b="b"/>
              <a:pathLst>
                <a:path w="879475" h="991870">
                  <a:moveTo>
                    <a:pt x="878887" y="0"/>
                  </a:moveTo>
                  <a:lnTo>
                    <a:pt x="0" y="99134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 name="object 33">
              <a:extLst>
                <a:ext uri="{FF2B5EF4-FFF2-40B4-BE49-F238E27FC236}">
                  <a16:creationId xmlns:a16="http://schemas.microsoft.com/office/drawing/2014/main" id="{815B9044-6C79-D1A4-F17D-C51E8847741C}"/>
                </a:ext>
              </a:extLst>
            </p:cNvPr>
            <p:cNvSpPr>
              <a:spLocks/>
            </p:cNvSpPr>
            <p:nvPr/>
          </p:nvSpPr>
          <p:spPr bwMode="auto">
            <a:xfrm>
              <a:off x="11141659" y="3726870"/>
              <a:ext cx="1026160" cy="1156970"/>
            </a:xfrm>
            <a:custGeom>
              <a:avLst/>
              <a:gdLst>
                <a:gd name="T0" fmla="*/ 1025664 w 1026159"/>
                <a:gd name="T1" fmla="*/ 0 h 1156970"/>
                <a:gd name="T2" fmla="*/ 0 w 1026159"/>
                <a:gd name="T3" fmla="*/ 1156883 h 1156970"/>
              </a:gdLst>
              <a:ahLst/>
              <a:cxnLst>
                <a:cxn ang="0">
                  <a:pos x="T0" y="T1"/>
                </a:cxn>
                <a:cxn ang="0">
                  <a:pos x="T2" y="T3"/>
                </a:cxn>
              </a:cxnLst>
              <a:rect l="0" t="0" r="r" b="b"/>
              <a:pathLst>
                <a:path w="1026159" h="1156970">
                  <a:moveTo>
                    <a:pt x="1025664" y="0"/>
                  </a:moveTo>
                  <a:lnTo>
                    <a:pt x="0" y="115688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 name="object 34">
              <a:extLst>
                <a:ext uri="{FF2B5EF4-FFF2-40B4-BE49-F238E27FC236}">
                  <a16:creationId xmlns:a16="http://schemas.microsoft.com/office/drawing/2014/main" id="{F80F366C-4034-1D12-2D65-7E012200AD0E}"/>
                </a:ext>
              </a:extLst>
            </p:cNvPr>
            <p:cNvSpPr>
              <a:spLocks/>
            </p:cNvSpPr>
            <p:nvPr/>
          </p:nvSpPr>
          <p:spPr bwMode="auto">
            <a:xfrm>
              <a:off x="10994892" y="3429960"/>
              <a:ext cx="1172845" cy="1322705"/>
            </a:xfrm>
            <a:custGeom>
              <a:avLst/>
              <a:gdLst>
                <a:gd name="T0" fmla="*/ 1172430 w 1172845"/>
                <a:gd name="T1" fmla="*/ 0 h 1322704"/>
                <a:gd name="T2" fmla="*/ 0 w 1172845"/>
                <a:gd name="T3" fmla="*/ 1322403 h 1322704"/>
              </a:gdLst>
              <a:ahLst/>
              <a:cxnLst>
                <a:cxn ang="0">
                  <a:pos x="T0" y="T1"/>
                </a:cxn>
                <a:cxn ang="0">
                  <a:pos x="T2" y="T3"/>
                </a:cxn>
              </a:cxnLst>
              <a:rect l="0" t="0" r="r" b="b"/>
              <a:pathLst>
                <a:path w="1172845" h="1322704">
                  <a:moveTo>
                    <a:pt x="1172430" y="0"/>
                  </a:moveTo>
                  <a:lnTo>
                    <a:pt x="0" y="1322403"/>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5" name="object 35">
              <a:extLst>
                <a:ext uri="{FF2B5EF4-FFF2-40B4-BE49-F238E27FC236}">
                  <a16:creationId xmlns:a16="http://schemas.microsoft.com/office/drawing/2014/main" id="{476CE886-E622-2435-8639-4EE02D2E570F}"/>
                </a:ext>
              </a:extLst>
            </p:cNvPr>
            <p:cNvSpPr>
              <a:spLocks/>
            </p:cNvSpPr>
            <p:nvPr/>
          </p:nvSpPr>
          <p:spPr bwMode="auto">
            <a:xfrm>
              <a:off x="10848117" y="3133046"/>
              <a:ext cx="1319530" cy="1488440"/>
            </a:xfrm>
            <a:custGeom>
              <a:avLst/>
              <a:gdLst>
                <a:gd name="T0" fmla="*/ 1319206 w 1319529"/>
                <a:gd name="T1" fmla="*/ 0 h 1488439"/>
                <a:gd name="T2" fmla="*/ 0 w 1319529"/>
                <a:gd name="T3" fmla="*/ 1487928 h 1488439"/>
              </a:gdLst>
              <a:ahLst/>
              <a:cxnLst>
                <a:cxn ang="0">
                  <a:pos x="T0" y="T1"/>
                </a:cxn>
                <a:cxn ang="0">
                  <a:pos x="T2" y="T3"/>
                </a:cxn>
              </a:cxnLst>
              <a:rect l="0" t="0" r="r" b="b"/>
              <a:pathLst>
                <a:path w="1319529" h="1488439">
                  <a:moveTo>
                    <a:pt x="1319206" y="0"/>
                  </a:moveTo>
                  <a:lnTo>
                    <a:pt x="0" y="1487928"/>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6" name="object 36">
              <a:extLst>
                <a:ext uri="{FF2B5EF4-FFF2-40B4-BE49-F238E27FC236}">
                  <a16:creationId xmlns:a16="http://schemas.microsoft.com/office/drawing/2014/main" id="{AD5F0F98-845F-BB25-8B66-6024FE235AA3}"/>
                </a:ext>
              </a:extLst>
            </p:cNvPr>
            <p:cNvSpPr>
              <a:spLocks/>
            </p:cNvSpPr>
            <p:nvPr/>
          </p:nvSpPr>
          <p:spPr bwMode="auto">
            <a:xfrm>
              <a:off x="10701351" y="2836157"/>
              <a:ext cx="1466215" cy="1653539"/>
            </a:xfrm>
            <a:custGeom>
              <a:avLst/>
              <a:gdLst>
                <a:gd name="T0" fmla="*/ 1465972 w 1466215"/>
                <a:gd name="T1" fmla="*/ 0 h 1653539"/>
                <a:gd name="T2" fmla="*/ 0 w 1466215"/>
                <a:gd name="T3" fmla="*/ 1653439 h 1653539"/>
              </a:gdLst>
              <a:ahLst/>
              <a:cxnLst>
                <a:cxn ang="0">
                  <a:pos x="T0" y="T1"/>
                </a:cxn>
                <a:cxn ang="0">
                  <a:pos x="T2" y="T3"/>
                </a:cxn>
              </a:cxnLst>
              <a:rect l="0" t="0" r="r" b="b"/>
              <a:pathLst>
                <a:path w="1466215" h="1653539">
                  <a:moveTo>
                    <a:pt x="1465972" y="0"/>
                  </a:moveTo>
                  <a:lnTo>
                    <a:pt x="0" y="1653439"/>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7" name="object 37">
              <a:extLst>
                <a:ext uri="{FF2B5EF4-FFF2-40B4-BE49-F238E27FC236}">
                  <a16:creationId xmlns:a16="http://schemas.microsoft.com/office/drawing/2014/main" id="{D8F4BFC4-096D-C9E1-9EEE-EDC7F123F819}"/>
                </a:ext>
              </a:extLst>
            </p:cNvPr>
            <p:cNvSpPr>
              <a:spLocks/>
            </p:cNvSpPr>
            <p:nvPr/>
          </p:nvSpPr>
          <p:spPr bwMode="auto">
            <a:xfrm>
              <a:off x="10554573" y="2539263"/>
              <a:ext cx="1612900" cy="1819275"/>
            </a:xfrm>
            <a:custGeom>
              <a:avLst/>
              <a:gdLst>
                <a:gd name="T0" fmla="*/ 1612750 w 1612900"/>
                <a:gd name="T1" fmla="*/ 0 h 1819275"/>
                <a:gd name="T2" fmla="*/ 0 w 1612900"/>
                <a:gd name="T3" fmla="*/ 1818957 h 1819275"/>
              </a:gdLst>
              <a:ahLst/>
              <a:cxnLst>
                <a:cxn ang="0">
                  <a:pos x="T0" y="T1"/>
                </a:cxn>
                <a:cxn ang="0">
                  <a:pos x="T2" y="T3"/>
                </a:cxn>
              </a:cxnLst>
              <a:rect l="0" t="0" r="r" b="b"/>
              <a:pathLst>
                <a:path w="1612900" h="1819275">
                  <a:moveTo>
                    <a:pt x="1612750" y="0"/>
                  </a:moveTo>
                  <a:lnTo>
                    <a:pt x="0" y="1818957"/>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8" name="object 38">
              <a:extLst>
                <a:ext uri="{FF2B5EF4-FFF2-40B4-BE49-F238E27FC236}">
                  <a16:creationId xmlns:a16="http://schemas.microsoft.com/office/drawing/2014/main" id="{787CBAA4-CBCA-8FEE-0E71-8BF0F260BA85}"/>
                </a:ext>
              </a:extLst>
            </p:cNvPr>
            <p:cNvSpPr>
              <a:spLocks/>
            </p:cNvSpPr>
            <p:nvPr/>
          </p:nvSpPr>
          <p:spPr bwMode="auto">
            <a:xfrm>
              <a:off x="10407808" y="2242375"/>
              <a:ext cx="1759585" cy="1985010"/>
            </a:xfrm>
            <a:custGeom>
              <a:avLst/>
              <a:gdLst>
                <a:gd name="T0" fmla="*/ 1759514 w 1759584"/>
                <a:gd name="T1" fmla="*/ 0 h 1985010"/>
                <a:gd name="T2" fmla="*/ 0 w 1759584"/>
                <a:gd name="T3" fmla="*/ 1984455 h 1985010"/>
              </a:gdLst>
              <a:ahLst/>
              <a:cxnLst>
                <a:cxn ang="0">
                  <a:pos x="T0" y="T1"/>
                </a:cxn>
                <a:cxn ang="0">
                  <a:pos x="T2" y="T3"/>
                </a:cxn>
              </a:cxnLst>
              <a:rect l="0" t="0" r="r" b="b"/>
              <a:pathLst>
                <a:path w="1759584" h="1985010">
                  <a:moveTo>
                    <a:pt x="1759514" y="0"/>
                  </a:moveTo>
                  <a:lnTo>
                    <a:pt x="0" y="1984455"/>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9" name="object 39">
              <a:extLst>
                <a:ext uri="{FF2B5EF4-FFF2-40B4-BE49-F238E27FC236}">
                  <a16:creationId xmlns:a16="http://schemas.microsoft.com/office/drawing/2014/main" id="{BA5C545B-2DDB-AA51-F906-6AE48F5BBA96}"/>
                </a:ext>
              </a:extLst>
            </p:cNvPr>
            <p:cNvSpPr>
              <a:spLocks/>
            </p:cNvSpPr>
            <p:nvPr/>
          </p:nvSpPr>
          <p:spPr bwMode="auto">
            <a:xfrm>
              <a:off x="6611848" y="0"/>
              <a:ext cx="1682114" cy="239395"/>
            </a:xfrm>
            <a:custGeom>
              <a:avLst/>
              <a:gdLst>
                <a:gd name="T0" fmla="*/ 0 w 1682115"/>
                <a:gd name="T1" fmla="*/ 238821 h 239395"/>
                <a:gd name="T2" fmla="*/ 1681748 w 1682115"/>
                <a:gd name="T3" fmla="*/ 0 h 239395"/>
              </a:gdLst>
              <a:ahLst/>
              <a:cxnLst>
                <a:cxn ang="0">
                  <a:pos x="T0" y="T1"/>
                </a:cxn>
                <a:cxn ang="0">
                  <a:pos x="T2" y="T3"/>
                </a:cxn>
              </a:cxnLst>
              <a:rect l="0" t="0" r="r" b="b"/>
              <a:pathLst>
                <a:path w="1682115" h="239395">
                  <a:moveTo>
                    <a:pt x="0" y="238821"/>
                  </a:moveTo>
                  <a:lnTo>
                    <a:pt x="168174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 name="object 40">
              <a:extLst>
                <a:ext uri="{FF2B5EF4-FFF2-40B4-BE49-F238E27FC236}">
                  <a16:creationId xmlns:a16="http://schemas.microsoft.com/office/drawing/2014/main" id="{CD012130-6E97-788C-A18F-63D841900724}"/>
                </a:ext>
              </a:extLst>
            </p:cNvPr>
            <p:cNvSpPr>
              <a:spLocks/>
            </p:cNvSpPr>
            <p:nvPr/>
          </p:nvSpPr>
          <p:spPr bwMode="auto">
            <a:xfrm>
              <a:off x="6611848" y="0"/>
              <a:ext cx="3082290" cy="438150"/>
            </a:xfrm>
            <a:custGeom>
              <a:avLst/>
              <a:gdLst>
                <a:gd name="T0" fmla="*/ 0 w 3082290"/>
                <a:gd name="T1" fmla="*/ 437635 h 438150"/>
                <a:gd name="T2" fmla="*/ 3081776 w 3082290"/>
                <a:gd name="T3" fmla="*/ 0 h 438150"/>
              </a:gdLst>
              <a:ahLst/>
              <a:cxnLst>
                <a:cxn ang="0">
                  <a:pos x="T0" y="T1"/>
                </a:cxn>
                <a:cxn ang="0">
                  <a:pos x="T2" y="T3"/>
                </a:cxn>
              </a:cxnLst>
              <a:rect l="0" t="0" r="r" b="b"/>
              <a:pathLst>
                <a:path w="3082290" h="438150">
                  <a:moveTo>
                    <a:pt x="0" y="437635"/>
                  </a:moveTo>
                  <a:lnTo>
                    <a:pt x="308177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 name="object 41">
              <a:extLst>
                <a:ext uri="{FF2B5EF4-FFF2-40B4-BE49-F238E27FC236}">
                  <a16:creationId xmlns:a16="http://schemas.microsoft.com/office/drawing/2014/main" id="{92563046-5ADA-CE00-1B68-49AAE2685E0C}"/>
                </a:ext>
              </a:extLst>
            </p:cNvPr>
            <p:cNvSpPr>
              <a:spLocks/>
            </p:cNvSpPr>
            <p:nvPr/>
          </p:nvSpPr>
          <p:spPr bwMode="auto">
            <a:xfrm>
              <a:off x="6611848" y="0"/>
              <a:ext cx="4481830" cy="636905"/>
            </a:xfrm>
            <a:custGeom>
              <a:avLst/>
              <a:gdLst>
                <a:gd name="T0" fmla="*/ 0 w 4481830"/>
                <a:gd name="T1" fmla="*/ 636450 h 636905"/>
                <a:gd name="T2" fmla="*/ 4481808 w 4481830"/>
                <a:gd name="T3" fmla="*/ 0 h 636905"/>
              </a:gdLst>
              <a:ahLst/>
              <a:cxnLst>
                <a:cxn ang="0">
                  <a:pos x="T0" y="T1"/>
                </a:cxn>
                <a:cxn ang="0">
                  <a:pos x="T2" y="T3"/>
                </a:cxn>
              </a:cxnLst>
              <a:rect l="0" t="0" r="r" b="b"/>
              <a:pathLst>
                <a:path w="4481830" h="636905">
                  <a:moveTo>
                    <a:pt x="0" y="636450"/>
                  </a:moveTo>
                  <a:lnTo>
                    <a:pt x="4481808"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 name="object 42">
              <a:extLst>
                <a:ext uri="{FF2B5EF4-FFF2-40B4-BE49-F238E27FC236}">
                  <a16:creationId xmlns:a16="http://schemas.microsoft.com/office/drawing/2014/main" id="{1136FF07-BEBE-4D3F-929E-EC2D9385649D}"/>
                </a:ext>
              </a:extLst>
            </p:cNvPr>
            <p:cNvSpPr>
              <a:spLocks/>
            </p:cNvSpPr>
            <p:nvPr/>
          </p:nvSpPr>
          <p:spPr bwMode="auto">
            <a:xfrm>
              <a:off x="6611848" y="46347"/>
              <a:ext cx="5555615" cy="789305"/>
            </a:xfrm>
            <a:custGeom>
              <a:avLst/>
              <a:gdLst>
                <a:gd name="T0" fmla="*/ 0 w 5555615"/>
                <a:gd name="T1" fmla="*/ 788917 h 789305"/>
                <a:gd name="T2" fmla="*/ 5555462 w 5555615"/>
                <a:gd name="T3" fmla="*/ 0 h 789305"/>
              </a:gdLst>
              <a:ahLst/>
              <a:cxnLst>
                <a:cxn ang="0">
                  <a:pos x="T0" y="T1"/>
                </a:cxn>
                <a:cxn ang="0">
                  <a:pos x="T2" y="T3"/>
                </a:cxn>
              </a:cxnLst>
              <a:rect l="0" t="0" r="r" b="b"/>
              <a:pathLst>
                <a:path w="5555615" h="789305">
                  <a:moveTo>
                    <a:pt x="0" y="788917"/>
                  </a:moveTo>
                  <a:lnTo>
                    <a:pt x="555546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3" name="object 43">
              <a:extLst>
                <a:ext uri="{FF2B5EF4-FFF2-40B4-BE49-F238E27FC236}">
                  <a16:creationId xmlns:a16="http://schemas.microsoft.com/office/drawing/2014/main" id="{04FF0E4F-E9C7-AC7A-68AD-560546C2E225}"/>
                </a:ext>
              </a:extLst>
            </p:cNvPr>
            <p:cNvSpPr>
              <a:spLocks/>
            </p:cNvSpPr>
            <p:nvPr/>
          </p:nvSpPr>
          <p:spPr bwMode="auto">
            <a:xfrm>
              <a:off x="6716865" y="245161"/>
              <a:ext cx="5450840" cy="774065"/>
            </a:xfrm>
            <a:custGeom>
              <a:avLst/>
              <a:gdLst>
                <a:gd name="T0" fmla="*/ 0 w 5450840"/>
                <a:gd name="T1" fmla="*/ 774004 h 774065"/>
                <a:gd name="T2" fmla="*/ 5450445 w 5450840"/>
                <a:gd name="T3" fmla="*/ 0 h 774065"/>
              </a:gdLst>
              <a:ahLst/>
              <a:cxnLst>
                <a:cxn ang="0">
                  <a:pos x="T0" y="T1"/>
                </a:cxn>
                <a:cxn ang="0">
                  <a:pos x="T2" y="T3"/>
                </a:cxn>
              </a:cxnLst>
              <a:rect l="0" t="0" r="r" b="b"/>
              <a:pathLst>
                <a:path w="5450840" h="774065">
                  <a:moveTo>
                    <a:pt x="0" y="774004"/>
                  </a:moveTo>
                  <a:lnTo>
                    <a:pt x="545044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 name="object 44">
              <a:extLst>
                <a:ext uri="{FF2B5EF4-FFF2-40B4-BE49-F238E27FC236}">
                  <a16:creationId xmlns:a16="http://schemas.microsoft.com/office/drawing/2014/main" id="{D135D0E8-2C1F-09ED-AC7C-AAF469C31815}"/>
                </a:ext>
              </a:extLst>
            </p:cNvPr>
            <p:cNvSpPr>
              <a:spLocks/>
            </p:cNvSpPr>
            <p:nvPr/>
          </p:nvSpPr>
          <p:spPr bwMode="auto">
            <a:xfrm>
              <a:off x="6916584" y="443975"/>
              <a:ext cx="5250815" cy="746125"/>
            </a:xfrm>
            <a:custGeom>
              <a:avLst/>
              <a:gdLst>
                <a:gd name="T0" fmla="*/ 0 w 5250815"/>
                <a:gd name="T1" fmla="*/ 745643 h 746125"/>
                <a:gd name="T2" fmla="*/ 5250726 w 5250815"/>
                <a:gd name="T3" fmla="*/ 0 h 746125"/>
              </a:gdLst>
              <a:ahLst/>
              <a:cxnLst>
                <a:cxn ang="0">
                  <a:pos x="T0" y="T1"/>
                </a:cxn>
                <a:cxn ang="0">
                  <a:pos x="T2" y="T3"/>
                </a:cxn>
              </a:cxnLst>
              <a:rect l="0" t="0" r="r" b="b"/>
              <a:pathLst>
                <a:path w="5250815" h="746125">
                  <a:moveTo>
                    <a:pt x="0" y="745643"/>
                  </a:moveTo>
                  <a:lnTo>
                    <a:pt x="52507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5" name="object 45">
              <a:extLst>
                <a:ext uri="{FF2B5EF4-FFF2-40B4-BE49-F238E27FC236}">
                  <a16:creationId xmlns:a16="http://schemas.microsoft.com/office/drawing/2014/main" id="{CEA6FD33-911C-CC92-FAE5-BF20812BFE0F}"/>
                </a:ext>
              </a:extLst>
            </p:cNvPr>
            <p:cNvSpPr>
              <a:spLocks/>
            </p:cNvSpPr>
            <p:nvPr/>
          </p:nvSpPr>
          <p:spPr bwMode="auto">
            <a:xfrm>
              <a:off x="7116305" y="642791"/>
              <a:ext cx="5051425" cy="717550"/>
            </a:xfrm>
            <a:custGeom>
              <a:avLst/>
              <a:gdLst>
                <a:gd name="T0" fmla="*/ 0 w 5051425"/>
                <a:gd name="T1" fmla="*/ 717281 h 717550"/>
                <a:gd name="T2" fmla="*/ 5051005 w 5051425"/>
                <a:gd name="T3" fmla="*/ 0 h 717550"/>
              </a:gdLst>
              <a:ahLst/>
              <a:cxnLst>
                <a:cxn ang="0">
                  <a:pos x="T0" y="T1"/>
                </a:cxn>
                <a:cxn ang="0">
                  <a:pos x="T2" y="T3"/>
                </a:cxn>
              </a:cxnLst>
              <a:rect l="0" t="0" r="r" b="b"/>
              <a:pathLst>
                <a:path w="5051425" h="717550">
                  <a:moveTo>
                    <a:pt x="0" y="717281"/>
                  </a:moveTo>
                  <a:lnTo>
                    <a:pt x="5051005"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6" name="object 46">
              <a:extLst>
                <a:ext uri="{FF2B5EF4-FFF2-40B4-BE49-F238E27FC236}">
                  <a16:creationId xmlns:a16="http://schemas.microsoft.com/office/drawing/2014/main" id="{DD9987D2-73C1-C464-FF0E-D17C176726BF}"/>
                </a:ext>
              </a:extLst>
            </p:cNvPr>
            <p:cNvSpPr>
              <a:spLocks/>
            </p:cNvSpPr>
            <p:nvPr/>
          </p:nvSpPr>
          <p:spPr bwMode="auto">
            <a:xfrm>
              <a:off x="7316024" y="841605"/>
              <a:ext cx="4851400" cy="688975"/>
            </a:xfrm>
            <a:custGeom>
              <a:avLst/>
              <a:gdLst>
                <a:gd name="T0" fmla="*/ 0 w 4851400"/>
                <a:gd name="T1" fmla="*/ 688919 h 688975"/>
                <a:gd name="T2" fmla="*/ 4851286 w 4851400"/>
                <a:gd name="T3" fmla="*/ 0 h 688975"/>
              </a:gdLst>
              <a:ahLst/>
              <a:cxnLst>
                <a:cxn ang="0">
                  <a:pos x="T0" y="T1"/>
                </a:cxn>
                <a:cxn ang="0">
                  <a:pos x="T2" y="T3"/>
                </a:cxn>
              </a:cxnLst>
              <a:rect l="0" t="0" r="r" b="b"/>
              <a:pathLst>
                <a:path w="4851400" h="688975">
                  <a:moveTo>
                    <a:pt x="0" y="688919"/>
                  </a:moveTo>
                  <a:lnTo>
                    <a:pt x="4851286"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 name="object 47">
              <a:extLst>
                <a:ext uri="{FF2B5EF4-FFF2-40B4-BE49-F238E27FC236}">
                  <a16:creationId xmlns:a16="http://schemas.microsoft.com/office/drawing/2014/main" id="{7038E38F-9440-4625-4F65-B642B8C8EBCD}"/>
                </a:ext>
              </a:extLst>
            </p:cNvPr>
            <p:cNvSpPr>
              <a:spLocks/>
            </p:cNvSpPr>
            <p:nvPr/>
          </p:nvSpPr>
          <p:spPr bwMode="auto">
            <a:xfrm>
              <a:off x="7515745" y="1040420"/>
              <a:ext cx="4652010" cy="661035"/>
            </a:xfrm>
            <a:custGeom>
              <a:avLst/>
              <a:gdLst>
                <a:gd name="T0" fmla="*/ 0 w 4652009"/>
                <a:gd name="T1" fmla="*/ 660557 h 661035"/>
                <a:gd name="T2" fmla="*/ 4651565 w 4652009"/>
                <a:gd name="T3" fmla="*/ 0 h 661035"/>
              </a:gdLst>
              <a:ahLst/>
              <a:cxnLst>
                <a:cxn ang="0">
                  <a:pos x="T0" y="T1"/>
                </a:cxn>
                <a:cxn ang="0">
                  <a:pos x="T2" y="T3"/>
                </a:cxn>
              </a:cxnLst>
              <a:rect l="0" t="0" r="r" b="b"/>
              <a:pathLst>
                <a:path w="4652009" h="661035">
                  <a:moveTo>
                    <a:pt x="0" y="660557"/>
                  </a:moveTo>
                  <a:lnTo>
                    <a:pt x="465156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8" name="object 48">
              <a:extLst>
                <a:ext uri="{FF2B5EF4-FFF2-40B4-BE49-F238E27FC236}">
                  <a16:creationId xmlns:a16="http://schemas.microsoft.com/office/drawing/2014/main" id="{3C7A2F51-ABD1-7ED1-E8BF-7470572EC25C}"/>
                </a:ext>
              </a:extLst>
            </p:cNvPr>
            <p:cNvSpPr>
              <a:spLocks/>
            </p:cNvSpPr>
            <p:nvPr/>
          </p:nvSpPr>
          <p:spPr bwMode="auto">
            <a:xfrm>
              <a:off x="7715464" y="1239235"/>
              <a:ext cx="4451985" cy="632460"/>
            </a:xfrm>
            <a:custGeom>
              <a:avLst/>
              <a:gdLst>
                <a:gd name="T0" fmla="*/ 0 w 4451984"/>
                <a:gd name="T1" fmla="*/ 632196 h 632460"/>
                <a:gd name="T2" fmla="*/ 4451846 w 4451984"/>
                <a:gd name="T3" fmla="*/ 0 h 632460"/>
              </a:gdLst>
              <a:ahLst/>
              <a:cxnLst>
                <a:cxn ang="0">
                  <a:pos x="T0" y="T1"/>
                </a:cxn>
                <a:cxn ang="0">
                  <a:pos x="T2" y="T3"/>
                </a:cxn>
              </a:cxnLst>
              <a:rect l="0" t="0" r="r" b="b"/>
              <a:pathLst>
                <a:path w="4451984" h="632460">
                  <a:moveTo>
                    <a:pt x="0" y="632196"/>
                  </a:moveTo>
                  <a:lnTo>
                    <a:pt x="445184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 name="object 49">
              <a:extLst>
                <a:ext uri="{FF2B5EF4-FFF2-40B4-BE49-F238E27FC236}">
                  <a16:creationId xmlns:a16="http://schemas.microsoft.com/office/drawing/2014/main" id="{29288999-FEF7-4A21-75CD-945CCD333DE8}"/>
                </a:ext>
              </a:extLst>
            </p:cNvPr>
            <p:cNvSpPr>
              <a:spLocks/>
            </p:cNvSpPr>
            <p:nvPr/>
          </p:nvSpPr>
          <p:spPr bwMode="auto">
            <a:xfrm>
              <a:off x="7915184" y="1438049"/>
              <a:ext cx="4252595" cy="603885"/>
            </a:xfrm>
            <a:custGeom>
              <a:avLst/>
              <a:gdLst>
                <a:gd name="T0" fmla="*/ 0 w 4252595"/>
                <a:gd name="T1" fmla="*/ 603834 h 603885"/>
                <a:gd name="T2" fmla="*/ 4252126 w 4252595"/>
                <a:gd name="T3" fmla="*/ 0 h 603885"/>
              </a:gdLst>
              <a:ahLst/>
              <a:cxnLst>
                <a:cxn ang="0">
                  <a:pos x="T0" y="T1"/>
                </a:cxn>
                <a:cxn ang="0">
                  <a:pos x="T2" y="T3"/>
                </a:cxn>
              </a:cxnLst>
              <a:rect l="0" t="0" r="r" b="b"/>
              <a:pathLst>
                <a:path w="4252595" h="603885">
                  <a:moveTo>
                    <a:pt x="0" y="603834"/>
                  </a:moveTo>
                  <a:lnTo>
                    <a:pt x="4252126"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 name="object 50">
              <a:extLst>
                <a:ext uri="{FF2B5EF4-FFF2-40B4-BE49-F238E27FC236}">
                  <a16:creationId xmlns:a16="http://schemas.microsoft.com/office/drawing/2014/main" id="{56DA94A6-F457-A377-D159-A953BACB38A5}"/>
                </a:ext>
              </a:extLst>
            </p:cNvPr>
            <p:cNvSpPr>
              <a:spLocks/>
            </p:cNvSpPr>
            <p:nvPr/>
          </p:nvSpPr>
          <p:spPr bwMode="auto">
            <a:xfrm>
              <a:off x="8114903" y="1636863"/>
              <a:ext cx="4052570" cy="575945"/>
            </a:xfrm>
            <a:custGeom>
              <a:avLst/>
              <a:gdLst>
                <a:gd name="T0" fmla="*/ 0 w 4052570"/>
                <a:gd name="T1" fmla="*/ 575472 h 575944"/>
                <a:gd name="T2" fmla="*/ 4052407 w 4052570"/>
                <a:gd name="T3" fmla="*/ 0 h 575944"/>
              </a:gdLst>
              <a:ahLst/>
              <a:cxnLst>
                <a:cxn ang="0">
                  <a:pos x="T0" y="T1"/>
                </a:cxn>
                <a:cxn ang="0">
                  <a:pos x="T2" y="T3"/>
                </a:cxn>
              </a:cxnLst>
              <a:rect l="0" t="0" r="r" b="b"/>
              <a:pathLst>
                <a:path w="4052570" h="575944">
                  <a:moveTo>
                    <a:pt x="0" y="575472"/>
                  </a:moveTo>
                  <a:lnTo>
                    <a:pt x="405240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 name="object 51">
              <a:extLst>
                <a:ext uri="{FF2B5EF4-FFF2-40B4-BE49-F238E27FC236}">
                  <a16:creationId xmlns:a16="http://schemas.microsoft.com/office/drawing/2014/main" id="{D0B1F6FE-D027-1023-848F-5301ED966B19}"/>
                </a:ext>
              </a:extLst>
            </p:cNvPr>
            <p:cNvSpPr>
              <a:spLocks/>
            </p:cNvSpPr>
            <p:nvPr/>
          </p:nvSpPr>
          <p:spPr bwMode="auto">
            <a:xfrm>
              <a:off x="8314624" y="1835679"/>
              <a:ext cx="3853179" cy="547370"/>
            </a:xfrm>
            <a:custGeom>
              <a:avLst/>
              <a:gdLst>
                <a:gd name="T0" fmla="*/ 0 w 3853179"/>
                <a:gd name="T1" fmla="*/ 547110 h 547369"/>
                <a:gd name="T2" fmla="*/ 3852687 w 3853179"/>
                <a:gd name="T3" fmla="*/ 0 h 547369"/>
              </a:gdLst>
              <a:ahLst/>
              <a:cxnLst>
                <a:cxn ang="0">
                  <a:pos x="T0" y="T1"/>
                </a:cxn>
                <a:cxn ang="0">
                  <a:pos x="T2" y="T3"/>
                </a:cxn>
              </a:cxnLst>
              <a:rect l="0" t="0" r="r" b="b"/>
              <a:pathLst>
                <a:path w="3853179" h="547369">
                  <a:moveTo>
                    <a:pt x="0" y="547110"/>
                  </a:moveTo>
                  <a:lnTo>
                    <a:pt x="3852687" y="0"/>
                  </a:lnTo>
                </a:path>
              </a:pathLst>
            </a:custGeom>
            <a:noFill/>
            <a:ln w="6349">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2" name="object 52">
              <a:extLst>
                <a:ext uri="{FF2B5EF4-FFF2-40B4-BE49-F238E27FC236}">
                  <a16:creationId xmlns:a16="http://schemas.microsoft.com/office/drawing/2014/main" id="{6174B145-1C6D-2CE0-2378-C27DD300DD0D}"/>
                </a:ext>
              </a:extLst>
            </p:cNvPr>
            <p:cNvSpPr>
              <a:spLocks/>
            </p:cNvSpPr>
            <p:nvPr/>
          </p:nvSpPr>
          <p:spPr bwMode="auto">
            <a:xfrm>
              <a:off x="8514343" y="2043769"/>
              <a:ext cx="3587750" cy="509905"/>
            </a:xfrm>
            <a:custGeom>
              <a:avLst/>
              <a:gdLst>
                <a:gd name="T0" fmla="*/ 0 w 3587750"/>
                <a:gd name="T1" fmla="*/ 509472 h 509905"/>
                <a:gd name="T2" fmla="*/ 3587644 w 3587750"/>
                <a:gd name="T3" fmla="*/ 0 h 509905"/>
              </a:gdLst>
              <a:ahLst/>
              <a:cxnLst>
                <a:cxn ang="0">
                  <a:pos x="T0" y="T1"/>
                </a:cxn>
                <a:cxn ang="0">
                  <a:pos x="T2" y="T3"/>
                </a:cxn>
              </a:cxnLst>
              <a:rect l="0" t="0" r="r" b="b"/>
              <a:pathLst>
                <a:path w="3587750" h="509905">
                  <a:moveTo>
                    <a:pt x="0" y="509472"/>
                  </a:moveTo>
                  <a:lnTo>
                    <a:pt x="35876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3" name="object 53">
              <a:extLst>
                <a:ext uri="{FF2B5EF4-FFF2-40B4-BE49-F238E27FC236}">
                  <a16:creationId xmlns:a16="http://schemas.microsoft.com/office/drawing/2014/main" id="{C043A2DE-55CD-342B-6DA4-C9ED6BD64D00}"/>
                </a:ext>
              </a:extLst>
            </p:cNvPr>
            <p:cNvSpPr>
              <a:spLocks/>
            </p:cNvSpPr>
            <p:nvPr/>
          </p:nvSpPr>
          <p:spPr bwMode="auto">
            <a:xfrm>
              <a:off x="8714064" y="2270004"/>
              <a:ext cx="3195320" cy="454025"/>
            </a:xfrm>
            <a:custGeom>
              <a:avLst/>
              <a:gdLst>
                <a:gd name="T0" fmla="*/ 0 w 3195320"/>
                <a:gd name="T1" fmla="*/ 453691 h 454025"/>
                <a:gd name="T2" fmla="*/ 3194842 w 3195320"/>
                <a:gd name="T3" fmla="*/ 0 h 454025"/>
              </a:gdLst>
              <a:ahLst/>
              <a:cxnLst>
                <a:cxn ang="0">
                  <a:pos x="T0" y="T1"/>
                </a:cxn>
                <a:cxn ang="0">
                  <a:pos x="T2" y="T3"/>
                </a:cxn>
              </a:cxnLst>
              <a:rect l="0" t="0" r="r" b="b"/>
              <a:pathLst>
                <a:path w="3195320" h="454025">
                  <a:moveTo>
                    <a:pt x="0" y="453691"/>
                  </a:moveTo>
                  <a:lnTo>
                    <a:pt x="3194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4" name="object 54">
              <a:extLst>
                <a:ext uri="{FF2B5EF4-FFF2-40B4-BE49-F238E27FC236}">
                  <a16:creationId xmlns:a16="http://schemas.microsoft.com/office/drawing/2014/main" id="{8461C70D-3335-4CB0-868C-8D4F0882F99B}"/>
                </a:ext>
              </a:extLst>
            </p:cNvPr>
            <p:cNvSpPr>
              <a:spLocks/>
            </p:cNvSpPr>
            <p:nvPr/>
          </p:nvSpPr>
          <p:spPr bwMode="auto">
            <a:xfrm>
              <a:off x="8913782" y="2496235"/>
              <a:ext cx="2802255" cy="398145"/>
            </a:xfrm>
            <a:custGeom>
              <a:avLst/>
              <a:gdLst>
                <a:gd name="T0" fmla="*/ 0 w 2802254"/>
                <a:gd name="T1" fmla="*/ 397911 h 398144"/>
                <a:gd name="T2" fmla="*/ 2802045 w 2802254"/>
                <a:gd name="T3" fmla="*/ 0 h 398144"/>
              </a:gdLst>
              <a:ahLst/>
              <a:cxnLst>
                <a:cxn ang="0">
                  <a:pos x="T0" y="T1"/>
                </a:cxn>
                <a:cxn ang="0">
                  <a:pos x="T2" y="T3"/>
                </a:cxn>
              </a:cxnLst>
              <a:rect l="0" t="0" r="r" b="b"/>
              <a:pathLst>
                <a:path w="2802254" h="398144">
                  <a:moveTo>
                    <a:pt x="0" y="397911"/>
                  </a:moveTo>
                  <a:lnTo>
                    <a:pt x="2802045"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5" name="object 55">
              <a:extLst>
                <a:ext uri="{FF2B5EF4-FFF2-40B4-BE49-F238E27FC236}">
                  <a16:creationId xmlns:a16="http://schemas.microsoft.com/office/drawing/2014/main" id="{FF0AD698-454A-313E-E93E-60F20D843BCB}"/>
                </a:ext>
              </a:extLst>
            </p:cNvPr>
            <p:cNvSpPr>
              <a:spLocks/>
            </p:cNvSpPr>
            <p:nvPr/>
          </p:nvSpPr>
          <p:spPr bwMode="auto">
            <a:xfrm>
              <a:off x="9113503" y="2722470"/>
              <a:ext cx="2409825" cy="342265"/>
            </a:xfrm>
            <a:custGeom>
              <a:avLst/>
              <a:gdLst>
                <a:gd name="T0" fmla="*/ 0 w 2409825"/>
                <a:gd name="T1" fmla="*/ 342130 h 342264"/>
                <a:gd name="T2" fmla="*/ 2409243 w 2409825"/>
                <a:gd name="T3" fmla="*/ 0 h 342264"/>
              </a:gdLst>
              <a:ahLst/>
              <a:cxnLst>
                <a:cxn ang="0">
                  <a:pos x="T0" y="T1"/>
                </a:cxn>
                <a:cxn ang="0">
                  <a:pos x="T2" y="T3"/>
                </a:cxn>
              </a:cxnLst>
              <a:rect l="0" t="0" r="r" b="b"/>
              <a:pathLst>
                <a:path w="2409825" h="342264">
                  <a:moveTo>
                    <a:pt x="0" y="342130"/>
                  </a:moveTo>
                  <a:lnTo>
                    <a:pt x="2409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6" name="object 56">
              <a:extLst>
                <a:ext uri="{FF2B5EF4-FFF2-40B4-BE49-F238E27FC236}">
                  <a16:creationId xmlns:a16="http://schemas.microsoft.com/office/drawing/2014/main" id="{01895BA5-0810-B987-06D7-FF9E98991674}"/>
                </a:ext>
              </a:extLst>
            </p:cNvPr>
            <p:cNvSpPr>
              <a:spLocks/>
            </p:cNvSpPr>
            <p:nvPr/>
          </p:nvSpPr>
          <p:spPr bwMode="auto">
            <a:xfrm>
              <a:off x="9313222" y="2948703"/>
              <a:ext cx="2016760" cy="286385"/>
            </a:xfrm>
            <a:custGeom>
              <a:avLst/>
              <a:gdLst>
                <a:gd name="T0" fmla="*/ 0 w 2016759"/>
                <a:gd name="T1" fmla="*/ 286350 h 286385"/>
                <a:gd name="T2" fmla="*/ 2016444 w 2016759"/>
                <a:gd name="T3" fmla="*/ 0 h 286385"/>
              </a:gdLst>
              <a:ahLst/>
              <a:cxnLst>
                <a:cxn ang="0">
                  <a:pos x="T0" y="T1"/>
                </a:cxn>
                <a:cxn ang="0">
                  <a:pos x="T2" y="T3"/>
                </a:cxn>
              </a:cxnLst>
              <a:rect l="0" t="0" r="r" b="b"/>
              <a:pathLst>
                <a:path w="2016759" h="286385">
                  <a:moveTo>
                    <a:pt x="0" y="286350"/>
                  </a:moveTo>
                  <a:lnTo>
                    <a:pt x="2016444"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7" name="object 57">
              <a:extLst>
                <a:ext uri="{FF2B5EF4-FFF2-40B4-BE49-F238E27FC236}">
                  <a16:creationId xmlns:a16="http://schemas.microsoft.com/office/drawing/2014/main" id="{51FAA366-5C59-C28E-C905-F660720CC2B2}"/>
                </a:ext>
              </a:extLst>
            </p:cNvPr>
            <p:cNvSpPr>
              <a:spLocks/>
            </p:cNvSpPr>
            <p:nvPr/>
          </p:nvSpPr>
          <p:spPr bwMode="auto">
            <a:xfrm>
              <a:off x="9512942" y="3174938"/>
              <a:ext cx="1623695" cy="231140"/>
            </a:xfrm>
            <a:custGeom>
              <a:avLst/>
              <a:gdLst>
                <a:gd name="T0" fmla="*/ 0 w 1623695"/>
                <a:gd name="T1" fmla="*/ 230569 h 231139"/>
                <a:gd name="T2" fmla="*/ 1623642 w 1623695"/>
                <a:gd name="T3" fmla="*/ 0 h 231139"/>
              </a:gdLst>
              <a:ahLst/>
              <a:cxnLst>
                <a:cxn ang="0">
                  <a:pos x="T0" y="T1"/>
                </a:cxn>
                <a:cxn ang="0">
                  <a:pos x="T2" y="T3"/>
                </a:cxn>
              </a:cxnLst>
              <a:rect l="0" t="0" r="r" b="b"/>
              <a:pathLst>
                <a:path w="1623695" h="231139">
                  <a:moveTo>
                    <a:pt x="0" y="230569"/>
                  </a:moveTo>
                  <a:lnTo>
                    <a:pt x="16236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8" name="object 58">
              <a:extLst>
                <a:ext uri="{FF2B5EF4-FFF2-40B4-BE49-F238E27FC236}">
                  <a16:creationId xmlns:a16="http://schemas.microsoft.com/office/drawing/2014/main" id="{1D2356C6-4FD8-124C-2F98-F593B220D4B1}"/>
                </a:ext>
              </a:extLst>
            </p:cNvPr>
            <p:cNvSpPr>
              <a:spLocks/>
            </p:cNvSpPr>
            <p:nvPr/>
          </p:nvSpPr>
          <p:spPr bwMode="auto">
            <a:xfrm>
              <a:off x="9712662" y="3401170"/>
              <a:ext cx="1231265" cy="175260"/>
            </a:xfrm>
            <a:custGeom>
              <a:avLst/>
              <a:gdLst>
                <a:gd name="T0" fmla="*/ 0 w 1231265"/>
                <a:gd name="T1" fmla="*/ 174789 h 175260"/>
                <a:gd name="T2" fmla="*/ 1230842 w 1231265"/>
                <a:gd name="T3" fmla="*/ 0 h 175260"/>
              </a:gdLst>
              <a:ahLst/>
              <a:cxnLst>
                <a:cxn ang="0">
                  <a:pos x="T0" y="T1"/>
                </a:cxn>
                <a:cxn ang="0">
                  <a:pos x="T2" y="T3"/>
                </a:cxn>
              </a:cxnLst>
              <a:rect l="0" t="0" r="r" b="b"/>
              <a:pathLst>
                <a:path w="1231265" h="175260">
                  <a:moveTo>
                    <a:pt x="0" y="174789"/>
                  </a:moveTo>
                  <a:lnTo>
                    <a:pt x="12308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9" name="object 59">
              <a:extLst>
                <a:ext uri="{FF2B5EF4-FFF2-40B4-BE49-F238E27FC236}">
                  <a16:creationId xmlns:a16="http://schemas.microsoft.com/office/drawing/2014/main" id="{D006B861-E0D9-0862-A51E-4273B7975B80}"/>
                </a:ext>
              </a:extLst>
            </p:cNvPr>
            <p:cNvSpPr>
              <a:spLocks/>
            </p:cNvSpPr>
            <p:nvPr/>
          </p:nvSpPr>
          <p:spPr bwMode="auto">
            <a:xfrm>
              <a:off x="9912381" y="3627403"/>
              <a:ext cx="838200" cy="119380"/>
            </a:xfrm>
            <a:custGeom>
              <a:avLst/>
              <a:gdLst>
                <a:gd name="T0" fmla="*/ 0 w 838200"/>
                <a:gd name="T1" fmla="*/ 119008 h 119379"/>
                <a:gd name="T2" fmla="*/ 838042 w 838200"/>
                <a:gd name="T3" fmla="*/ 0 h 119379"/>
              </a:gdLst>
              <a:ahLst/>
              <a:cxnLst>
                <a:cxn ang="0">
                  <a:pos x="T0" y="T1"/>
                </a:cxn>
                <a:cxn ang="0">
                  <a:pos x="T2" y="T3"/>
                </a:cxn>
              </a:cxnLst>
              <a:rect l="0" t="0" r="r" b="b"/>
              <a:pathLst>
                <a:path w="838200" h="119379">
                  <a:moveTo>
                    <a:pt x="0" y="119008"/>
                  </a:moveTo>
                  <a:lnTo>
                    <a:pt x="838042"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0" name="object 60">
              <a:extLst>
                <a:ext uri="{FF2B5EF4-FFF2-40B4-BE49-F238E27FC236}">
                  <a16:creationId xmlns:a16="http://schemas.microsoft.com/office/drawing/2014/main" id="{4FE6AEA8-26C7-18CE-EECE-E7D837FC2B45}"/>
                </a:ext>
              </a:extLst>
            </p:cNvPr>
            <p:cNvSpPr>
              <a:spLocks/>
            </p:cNvSpPr>
            <p:nvPr/>
          </p:nvSpPr>
          <p:spPr bwMode="auto">
            <a:xfrm>
              <a:off x="10112100" y="3853637"/>
              <a:ext cx="445770" cy="63500"/>
            </a:xfrm>
            <a:custGeom>
              <a:avLst/>
              <a:gdLst>
                <a:gd name="T0" fmla="*/ 0 w 445770"/>
                <a:gd name="T1" fmla="*/ 63228 h 63500"/>
                <a:gd name="T2" fmla="*/ 445243 w 445770"/>
                <a:gd name="T3" fmla="*/ 0 h 63500"/>
              </a:gdLst>
              <a:ahLst/>
              <a:cxnLst>
                <a:cxn ang="0">
                  <a:pos x="T0" y="T1"/>
                </a:cxn>
                <a:cxn ang="0">
                  <a:pos x="T2" y="T3"/>
                </a:cxn>
              </a:cxnLst>
              <a:rect l="0" t="0" r="r" b="b"/>
              <a:pathLst>
                <a:path w="445770" h="63500">
                  <a:moveTo>
                    <a:pt x="0" y="63228"/>
                  </a:moveTo>
                  <a:lnTo>
                    <a:pt x="445243" y="0"/>
                  </a:lnTo>
                </a:path>
              </a:pathLst>
            </a:custGeom>
            <a:noFill/>
            <a:ln w="6350">
              <a:solidFill>
                <a:srgbClr val="51913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0" name="Rectangle 9">
            <a:extLst>
              <a:ext uri="{FF2B5EF4-FFF2-40B4-BE49-F238E27FC236}">
                <a16:creationId xmlns:a16="http://schemas.microsoft.com/office/drawing/2014/main" id="{AB040372-66D3-4F2F-88F0-7D4E0CA37503}"/>
              </a:ext>
            </a:extLst>
          </p:cNvPr>
          <p:cNvSpPr/>
          <p:nvPr userDrawn="1"/>
        </p:nvSpPr>
        <p:spPr>
          <a:xfrm>
            <a:off x="5791200" y="0"/>
            <a:ext cx="5307297" cy="63334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bject 4">
            <a:extLst>
              <a:ext uri="{FF2B5EF4-FFF2-40B4-BE49-F238E27FC236}">
                <a16:creationId xmlns:a16="http://schemas.microsoft.com/office/drawing/2014/main" id="{461ACAF3-9B74-9697-FC1F-2A61EC76B754}"/>
              </a:ext>
            </a:extLst>
          </p:cNvPr>
          <p:cNvSpPr>
            <a:spLocks/>
          </p:cNvSpPr>
          <p:nvPr/>
        </p:nvSpPr>
        <p:spPr bwMode="auto">
          <a:xfrm>
            <a:off x="0" y="6230938"/>
            <a:ext cx="12192000" cy="627062"/>
          </a:xfrm>
          <a:custGeom>
            <a:avLst/>
            <a:gdLst>
              <a:gd name="T0" fmla="*/ 12191695 w 12192000"/>
              <a:gd name="T1" fmla="*/ 0 h 626745"/>
              <a:gd name="T2" fmla="*/ 0 w 12192000"/>
              <a:gd name="T3" fmla="*/ 0 h 626745"/>
              <a:gd name="T4" fmla="*/ 0 w 12192000"/>
              <a:gd name="T5" fmla="*/ 626135 h 626745"/>
              <a:gd name="T6" fmla="*/ 12191695 w 12192000"/>
              <a:gd name="T7" fmla="*/ 626135 h 626745"/>
              <a:gd name="T8" fmla="*/ 12191695 w 12192000"/>
              <a:gd name="T9" fmla="*/ 0 h 626745"/>
            </a:gdLst>
            <a:ahLst/>
            <a:cxnLst>
              <a:cxn ang="0">
                <a:pos x="T0" y="T1"/>
              </a:cxn>
              <a:cxn ang="0">
                <a:pos x="T2" y="T3"/>
              </a:cxn>
              <a:cxn ang="0">
                <a:pos x="T4" y="T5"/>
              </a:cxn>
              <a:cxn ang="0">
                <a:pos x="T6" y="T7"/>
              </a:cxn>
              <a:cxn ang="0">
                <a:pos x="T8" y="T9"/>
              </a:cxn>
            </a:cxnLst>
            <a:rect l="0" t="0" r="r" b="b"/>
            <a:pathLst>
              <a:path w="12192000" h="626745">
                <a:moveTo>
                  <a:pt x="12191695" y="0"/>
                </a:moveTo>
                <a:lnTo>
                  <a:pt x="0" y="0"/>
                </a:lnTo>
                <a:lnTo>
                  <a:pt x="0" y="626135"/>
                </a:lnTo>
                <a:lnTo>
                  <a:pt x="12191695" y="626135"/>
                </a:lnTo>
                <a:lnTo>
                  <a:pt x="12191695" y="0"/>
                </a:lnTo>
                <a:close/>
              </a:path>
            </a:pathLst>
          </a:custGeom>
          <a:solidFill>
            <a:srgbClr val="462E32"/>
          </a:solidFill>
          <a:ln>
            <a:noFill/>
          </a:ln>
        </p:spPr>
        <p:txBody>
          <a:bodyPr lIns="0" tIns="0" rIns="0" bIns="0"/>
          <a:lstStyle/>
          <a:p>
            <a:endParaRPr lang="en-US"/>
          </a:p>
        </p:txBody>
      </p:sp>
      <p:sp>
        <p:nvSpPr>
          <p:cNvPr id="63" name="Slide Number Placeholder 5">
            <a:extLst>
              <a:ext uri="{FF2B5EF4-FFF2-40B4-BE49-F238E27FC236}">
                <a16:creationId xmlns:a16="http://schemas.microsoft.com/office/drawing/2014/main" id="{E3255B5D-52FE-0A6B-DA7B-DB52AFBBE47A}"/>
              </a:ext>
            </a:extLst>
          </p:cNvPr>
          <p:cNvSpPr>
            <a:spLocks noGrp="1" noChangeArrowheads="1"/>
          </p:cNvSpPr>
          <p:nvPr>
            <p:ph type="sldNum" sz="quarter" idx="21"/>
          </p:nvPr>
        </p:nvSpPr>
        <p:spPr>
          <a:xfrm>
            <a:off x="196850" y="6356350"/>
            <a:ext cx="565150" cy="365125"/>
          </a:xfrm>
        </p:spPr>
        <p:txBody>
          <a:bodyPr/>
          <a:lstStyle>
            <a:lvl1pPr algn="l">
              <a:defRPr sz="1000" b="0" i="0">
                <a:solidFill>
                  <a:schemeClr val="bg1"/>
                </a:solidFill>
                <a:latin typeface="Trade Gothic Next Light" panose="020B0403040303020004" pitchFamily="34" charset="0"/>
              </a:defRPr>
            </a:lvl1pPr>
          </a:lstStyle>
          <a:p>
            <a:fld id="{195633A1-9FC7-9A46-B1F8-AD562939C1B8}" type="slidenum">
              <a:rPr lang="en-US" altLang="en-US" smtClean="0"/>
              <a:pPr/>
              <a:t>‹#›</a:t>
            </a:fld>
            <a:endParaRPr lang="en-US" altLang="en-US" dirty="0"/>
          </a:p>
        </p:txBody>
      </p:sp>
      <p:sp>
        <p:nvSpPr>
          <p:cNvPr id="65" name="Text Placeholder 55">
            <a:extLst>
              <a:ext uri="{FF2B5EF4-FFF2-40B4-BE49-F238E27FC236}">
                <a16:creationId xmlns:a16="http://schemas.microsoft.com/office/drawing/2014/main" id="{D7946C75-9C68-AB4C-3F5E-B740FEFBE614}"/>
              </a:ext>
            </a:extLst>
          </p:cNvPr>
          <p:cNvSpPr>
            <a:spLocks noGrp="1"/>
          </p:cNvSpPr>
          <p:nvPr>
            <p:ph type="body" sz="quarter" idx="16"/>
          </p:nvPr>
        </p:nvSpPr>
        <p:spPr>
          <a:xfrm>
            <a:off x="670560" y="0"/>
            <a:ext cx="11521440" cy="1371600"/>
          </a:xfrm>
        </p:spPr>
        <p:txBody>
          <a:bodyPr anchor="b">
            <a:normAutofit/>
          </a:bodyPr>
          <a:lstStyle>
            <a:lvl1pPr marL="0" indent="0">
              <a:buNone/>
              <a:defRPr sz="4300">
                <a:solidFill>
                  <a:srgbClr val="184341"/>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7" name="Text Placeholder 2">
            <a:extLst>
              <a:ext uri="{FF2B5EF4-FFF2-40B4-BE49-F238E27FC236}">
                <a16:creationId xmlns:a16="http://schemas.microsoft.com/office/drawing/2014/main" id="{4A8668BC-24B0-47D6-9E94-F29577011852}"/>
              </a:ext>
            </a:extLst>
          </p:cNvPr>
          <p:cNvSpPr>
            <a:spLocks noGrp="1" noChangeArrowheads="1"/>
          </p:cNvSpPr>
          <p:nvPr>
            <p:ph idx="1"/>
          </p:nvPr>
        </p:nvSpPr>
        <p:spPr bwMode="auto">
          <a:xfrm>
            <a:off x="670560" y="1727191"/>
            <a:ext cx="10683240" cy="44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buClr>
                <a:srgbClr val="462E32"/>
              </a:buClr>
              <a:defRPr>
                <a:solidFill>
                  <a:srgbClr val="184341"/>
                </a:solidFill>
                <a:latin typeface="Trade Gothic Next Light" panose="020B0403040303020004" pitchFamily="34" charset="0"/>
              </a:defRPr>
            </a:lvl1pPr>
            <a:lvl2pPr>
              <a:buClr>
                <a:srgbClr val="462E32"/>
              </a:buClr>
              <a:defRPr>
                <a:solidFill>
                  <a:srgbClr val="184341"/>
                </a:solidFill>
                <a:latin typeface="Trade Gothic Next Light" panose="020B0403040303020004" pitchFamily="34" charset="0"/>
              </a:defRPr>
            </a:lvl2pPr>
            <a:lvl3pPr>
              <a:buClr>
                <a:srgbClr val="462E32"/>
              </a:buClr>
              <a:defRPr>
                <a:solidFill>
                  <a:srgbClr val="184341"/>
                </a:solidFill>
                <a:latin typeface="Trade Gothic Next Light" panose="020B0403040303020004" pitchFamily="34" charset="0"/>
              </a:defRPr>
            </a:lvl3pPr>
            <a:lvl4pPr>
              <a:buClr>
                <a:srgbClr val="462E32"/>
              </a:buClr>
              <a:defRPr>
                <a:solidFill>
                  <a:srgbClr val="184341"/>
                </a:solidFill>
                <a:latin typeface="Trade Gothic Next Light" panose="020B0403040303020004" pitchFamily="34" charset="0"/>
              </a:defRPr>
            </a:lvl4pPr>
            <a:lvl5pPr>
              <a:buClr>
                <a:srgbClr val="462E32"/>
              </a:buClr>
              <a:defRPr>
                <a:solidFill>
                  <a:srgbClr val="184341"/>
                </a:solidFill>
                <a:latin typeface="Trade Gothic Next Light" panose="020B0403040303020004" pitchFamily="34" charset="0"/>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375996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Break">
    <p:bg>
      <p:bgPr>
        <a:solidFill>
          <a:srgbClr val="401F20"/>
        </a:solidFill>
        <a:effectLst/>
      </p:bgPr>
    </p:bg>
    <p:spTree>
      <p:nvGrpSpPr>
        <p:cNvPr id="1" name=""/>
        <p:cNvGrpSpPr/>
        <p:nvPr/>
      </p:nvGrpSpPr>
      <p:grpSpPr>
        <a:xfrm>
          <a:off x="0" y="0"/>
          <a:ext cx="0" cy="0"/>
          <a:chOff x="0" y="0"/>
          <a:chExt cx="0" cy="0"/>
        </a:xfrm>
      </p:grpSpPr>
      <p:pic>
        <p:nvPicPr>
          <p:cNvPr id="13" name="object 4">
            <a:extLst>
              <a:ext uri="{FF2B5EF4-FFF2-40B4-BE49-F238E27FC236}">
                <a16:creationId xmlns:a16="http://schemas.microsoft.com/office/drawing/2014/main" id="{95ECA184-E0CD-4A9D-B802-747BC5612617}"/>
              </a:ext>
            </a:extLst>
          </p:cNvPr>
          <p:cNvPicPr>
            <a:picLocks/>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4039" y="865341"/>
            <a:ext cx="3744000" cy="325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object 3" hidden="1">
            <a:extLst>
              <a:ext uri="{FF2B5EF4-FFF2-40B4-BE49-F238E27FC236}">
                <a16:creationId xmlns:a16="http://schemas.microsoft.com/office/drawing/2014/main" id="{D77CAE93-954C-E6FA-42ED-99CC5703B233}"/>
              </a:ext>
            </a:extLst>
          </p:cNvPr>
          <p:cNvGrpSpPr>
            <a:grpSpLocks/>
          </p:cNvGrpSpPr>
          <p:nvPr/>
        </p:nvGrpSpPr>
        <p:grpSpPr bwMode="auto">
          <a:xfrm>
            <a:off x="0" y="0"/>
            <a:ext cx="12192000" cy="6858000"/>
            <a:chOff x="0" y="0"/>
            <a:chExt cx="12191974" cy="6858000"/>
          </a:xfrm>
        </p:grpSpPr>
        <p:pic>
          <p:nvPicPr>
            <p:cNvPr id="3" name="object 4">
              <a:extLst>
                <a:ext uri="{FF2B5EF4-FFF2-40B4-BE49-F238E27FC236}">
                  <a16:creationId xmlns:a16="http://schemas.microsoft.com/office/drawing/2014/main" id="{926B6FAC-2E3D-08F3-1A59-430B9EB351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80096" y="860767"/>
              <a:ext cx="3750398" cy="32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5A2D2893-705D-FD82-2BB3-054ED3B561E5}"/>
                </a:ext>
              </a:extLst>
            </p:cNvPr>
            <p:cNvSpPr>
              <a:spLocks/>
            </p:cNvSpPr>
            <p:nvPr/>
          </p:nvSpPr>
          <p:spPr bwMode="auto">
            <a:xfrm>
              <a:off x="22199" y="0"/>
              <a:ext cx="12169775" cy="6858000"/>
            </a:xfrm>
            <a:custGeom>
              <a:avLst/>
              <a:gdLst>
                <a:gd name="T0" fmla="*/ 12169483 w 12169775"/>
                <a:gd name="T1" fmla="*/ 857605 h 6858000"/>
                <a:gd name="T2" fmla="*/ 7661072 w 12169775"/>
                <a:gd name="T3" fmla="*/ 857605 h 6858000"/>
                <a:gd name="T4" fmla="*/ 7661072 w 12169775"/>
                <a:gd name="T5" fmla="*/ 0 h 6858000"/>
                <a:gd name="T6" fmla="*/ 7654722 w 12169775"/>
                <a:gd name="T7" fmla="*/ 0 h 6858000"/>
                <a:gd name="T8" fmla="*/ 7654722 w 12169775"/>
                <a:gd name="T9" fmla="*/ 857605 h 6858000"/>
                <a:gd name="T10" fmla="*/ 0 w 12169775"/>
                <a:gd name="T11" fmla="*/ 857605 h 6858000"/>
                <a:gd name="T12" fmla="*/ 0 w 12169775"/>
                <a:gd name="T13" fmla="*/ 863955 h 6858000"/>
                <a:gd name="T14" fmla="*/ 7654722 w 12169775"/>
                <a:gd name="T15" fmla="*/ 863955 h 6858000"/>
                <a:gd name="T16" fmla="*/ 7654722 w 12169775"/>
                <a:gd name="T17" fmla="*/ 6858000 h 6858000"/>
                <a:gd name="T18" fmla="*/ 7661072 w 12169775"/>
                <a:gd name="T19" fmla="*/ 6858000 h 6858000"/>
                <a:gd name="T20" fmla="*/ 7661072 w 12169775"/>
                <a:gd name="T21" fmla="*/ 863955 h 6858000"/>
                <a:gd name="T22" fmla="*/ 12169483 w 12169775"/>
                <a:gd name="T23" fmla="*/ 863955 h 6858000"/>
                <a:gd name="T24" fmla="*/ 12169483 w 12169775"/>
                <a:gd name="T25" fmla="*/ 857605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169775" h="6858000">
                  <a:moveTo>
                    <a:pt x="12169483" y="857605"/>
                  </a:moveTo>
                  <a:lnTo>
                    <a:pt x="7661072" y="857605"/>
                  </a:lnTo>
                  <a:lnTo>
                    <a:pt x="7661072" y="0"/>
                  </a:lnTo>
                  <a:lnTo>
                    <a:pt x="7654722" y="0"/>
                  </a:lnTo>
                  <a:lnTo>
                    <a:pt x="7654722" y="857605"/>
                  </a:lnTo>
                  <a:lnTo>
                    <a:pt x="0" y="857605"/>
                  </a:lnTo>
                  <a:lnTo>
                    <a:pt x="0" y="863955"/>
                  </a:lnTo>
                  <a:lnTo>
                    <a:pt x="7654722" y="863955"/>
                  </a:lnTo>
                  <a:lnTo>
                    <a:pt x="7654722" y="6858000"/>
                  </a:lnTo>
                  <a:lnTo>
                    <a:pt x="7661072" y="6858000"/>
                  </a:lnTo>
                  <a:lnTo>
                    <a:pt x="7661072" y="863955"/>
                  </a:lnTo>
                  <a:lnTo>
                    <a:pt x="12169483" y="863955"/>
                  </a:lnTo>
                  <a:lnTo>
                    <a:pt x="12169483" y="8576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 name="object 6">
              <a:extLst>
                <a:ext uri="{FF2B5EF4-FFF2-40B4-BE49-F238E27FC236}">
                  <a16:creationId xmlns:a16="http://schemas.microsoft.com/office/drawing/2014/main" id="{5B822662-7619-ABF5-4E1F-540B274255A5}"/>
                </a:ext>
              </a:extLst>
            </p:cNvPr>
            <p:cNvSpPr>
              <a:spLocks/>
            </p:cNvSpPr>
            <p:nvPr/>
          </p:nvSpPr>
          <p:spPr bwMode="auto">
            <a:xfrm>
              <a:off x="0" y="4130922"/>
              <a:ext cx="12172950" cy="0"/>
            </a:xfrm>
            <a:custGeom>
              <a:avLst/>
              <a:gdLst>
                <a:gd name="T0" fmla="*/ 12172772 w 12172950"/>
                <a:gd name="T1" fmla="*/ 0 w 12172950"/>
              </a:gdLst>
              <a:ahLst/>
              <a:cxnLst>
                <a:cxn ang="0">
                  <a:pos x="T0" y="0"/>
                </a:cxn>
                <a:cxn ang="0">
                  <a:pos x="T1" y="0"/>
                </a:cxn>
              </a:cxnLst>
              <a:rect l="0" t="0" r="r" b="b"/>
              <a:pathLst>
                <a:path w="12172950">
                  <a:moveTo>
                    <a:pt x="12172772" y="0"/>
                  </a:moveTo>
                  <a:lnTo>
                    <a:pt x="0" y="0"/>
                  </a:lnTo>
                </a:path>
              </a:pathLst>
            </a:custGeom>
            <a:noFill/>
            <a:ln w="63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6" name="object 7">
              <a:extLst>
                <a:ext uri="{FF2B5EF4-FFF2-40B4-BE49-F238E27FC236}">
                  <a16:creationId xmlns:a16="http://schemas.microsoft.com/office/drawing/2014/main" id="{2BAB6B84-8579-5ED0-945F-0E010C388D4C}"/>
                </a:ext>
              </a:extLst>
            </p:cNvPr>
            <p:cNvSpPr>
              <a:spLocks/>
            </p:cNvSpPr>
            <p:nvPr/>
          </p:nvSpPr>
          <p:spPr bwMode="auto">
            <a:xfrm>
              <a:off x="11430891"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 name="object 8">
              <a:extLst>
                <a:ext uri="{FF2B5EF4-FFF2-40B4-BE49-F238E27FC236}">
                  <a16:creationId xmlns:a16="http://schemas.microsoft.com/office/drawing/2014/main" id="{EE7CF461-05F8-9636-FC57-22D82F1C723F}"/>
                </a:ext>
              </a:extLst>
            </p:cNvPr>
            <p:cNvSpPr>
              <a:spLocks/>
            </p:cNvSpPr>
            <p:nvPr/>
          </p:nvSpPr>
          <p:spPr bwMode="auto">
            <a:xfrm>
              <a:off x="7358189" y="538441"/>
              <a:ext cx="4398010" cy="3915410"/>
            </a:xfrm>
            <a:custGeom>
              <a:avLst/>
              <a:gdLst>
                <a:gd name="T0" fmla="*/ 643788 w 4398009"/>
                <a:gd name="T1" fmla="*/ 3593312 h 3915410"/>
                <a:gd name="T2" fmla="*/ 339966 w 4398009"/>
                <a:gd name="T3" fmla="*/ 3569944 h 3915410"/>
                <a:gd name="T4" fmla="*/ 321932 w 4398009"/>
                <a:gd name="T5" fmla="*/ 3270351 h 3915410"/>
                <a:gd name="T6" fmla="*/ 303834 w 4398009"/>
                <a:gd name="T7" fmla="*/ 3569944 h 3915410"/>
                <a:gd name="T8" fmla="*/ 0 w 4398009"/>
                <a:gd name="T9" fmla="*/ 3593312 h 3915410"/>
                <a:gd name="T10" fmla="*/ 303834 w 4398009"/>
                <a:gd name="T11" fmla="*/ 3616693 h 3915410"/>
                <a:gd name="T12" fmla="*/ 321932 w 4398009"/>
                <a:gd name="T13" fmla="*/ 3915003 h 3915410"/>
                <a:gd name="T14" fmla="*/ 339966 w 4398009"/>
                <a:gd name="T15" fmla="*/ 3616693 h 3915410"/>
                <a:gd name="T16" fmla="*/ 643788 w 4398009"/>
                <a:gd name="T17" fmla="*/ 3593312 h 3915410"/>
                <a:gd name="T18" fmla="*/ 643788 w 4398009"/>
                <a:gd name="T19" fmla="*/ 322961 h 3915410"/>
                <a:gd name="T20" fmla="*/ 339966 w 4398009"/>
                <a:gd name="T21" fmla="*/ 299593 h 3915410"/>
                <a:gd name="T22" fmla="*/ 321932 w 4398009"/>
                <a:gd name="T23" fmla="*/ 0 h 3915410"/>
                <a:gd name="T24" fmla="*/ 303834 w 4398009"/>
                <a:gd name="T25" fmla="*/ 299593 h 3915410"/>
                <a:gd name="T26" fmla="*/ 0 w 4398009"/>
                <a:gd name="T27" fmla="*/ 322961 h 3915410"/>
                <a:gd name="T28" fmla="*/ 303834 w 4398009"/>
                <a:gd name="T29" fmla="*/ 346341 h 3915410"/>
                <a:gd name="T30" fmla="*/ 321932 w 4398009"/>
                <a:gd name="T31" fmla="*/ 644652 h 3915410"/>
                <a:gd name="T32" fmla="*/ 339966 w 4398009"/>
                <a:gd name="T33" fmla="*/ 346341 h 3915410"/>
                <a:gd name="T34" fmla="*/ 643788 w 4398009"/>
                <a:gd name="T35" fmla="*/ 322961 h 3915410"/>
                <a:gd name="T36" fmla="*/ 4397768 w 4398009"/>
                <a:gd name="T37" fmla="*/ 3593312 h 3915410"/>
                <a:gd name="T38" fmla="*/ 4093946 w 4398009"/>
                <a:gd name="T39" fmla="*/ 3569944 h 3915410"/>
                <a:gd name="T40" fmla="*/ 4075912 w 4398009"/>
                <a:gd name="T41" fmla="*/ 3270351 h 3915410"/>
                <a:gd name="T42" fmla="*/ 4057815 w 4398009"/>
                <a:gd name="T43" fmla="*/ 3569944 h 3915410"/>
                <a:gd name="T44" fmla="*/ 3753980 w 4398009"/>
                <a:gd name="T45" fmla="*/ 3593312 h 3915410"/>
                <a:gd name="T46" fmla="*/ 4057815 w 4398009"/>
                <a:gd name="T47" fmla="*/ 3616693 h 3915410"/>
                <a:gd name="T48" fmla="*/ 4075912 w 4398009"/>
                <a:gd name="T49" fmla="*/ 3915003 h 3915410"/>
                <a:gd name="T50" fmla="*/ 4093946 w 4398009"/>
                <a:gd name="T51" fmla="*/ 3616693 h 3915410"/>
                <a:gd name="T52" fmla="*/ 4397768 w 4398009"/>
                <a:gd name="T53" fmla="*/ 3593312 h 3915410"/>
                <a:gd name="T54" fmla="*/ 4397768 w 4398009"/>
                <a:gd name="T55" fmla="*/ 322961 h 3915410"/>
                <a:gd name="T56" fmla="*/ 4093946 w 4398009"/>
                <a:gd name="T57" fmla="*/ 299593 h 3915410"/>
                <a:gd name="T58" fmla="*/ 4075912 w 4398009"/>
                <a:gd name="T59" fmla="*/ 0 h 3915410"/>
                <a:gd name="T60" fmla="*/ 4057815 w 4398009"/>
                <a:gd name="T61" fmla="*/ 299593 h 3915410"/>
                <a:gd name="T62" fmla="*/ 3753980 w 4398009"/>
                <a:gd name="T63" fmla="*/ 322961 h 3915410"/>
                <a:gd name="T64" fmla="*/ 4057815 w 4398009"/>
                <a:gd name="T65" fmla="*/ 346341 h 3915410"/>
                <a:gd name="T66" fmla="*/ 4075912 w 4398009"/>
                <a:gd name="T67" fmla="*/ 644652 h 3915410"/>
                <a:gd name="T68" fmla="*/ 4093946 w 4398009"/>
                <a:gd name="T69" fmla="*/ 346341 h 3915410"/>
                <a:gd name="T70" fmla="*/ 4397768 w 4398009"/>
                <a:gd name="T71" fmla="*/ 322961 h 3915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8009" h="3915410">
                  <a:moveTo>
                    <a:pt x="643788" y="3593312"/>
                  </a:moveTo>
                  <a:lnTo>
                    <a:pt x="339966" y="3569944"/>
                  </a:lnTo>
                  <a:lnTo>
                    <a:pt x="321932" y="3270351"/>
                  </a:lnTo>
                  <a:lnTo>
                    <a:pt x="303834" y="3569944"/>
                  </a:lnTo>
                  <a:lnTo>
                    <a:pt x="0" y="3593312"/>
                  </a:lnTo>
                  <a:lnTo>
                    <a:pt x="303834" y="3616693"/>
                  </a:lnTo>
                  <a:lnTo>
                    <a:pt x="321932" y="3915003"/>
                  </a:lnTo>
                  <a:lnTo>
                    <a:pt x="339966" y="3616693"/>
                  </a:lnTo>
                  <a:lnTo>
                    <a:pt x="643788" y="3593312"/>
                  </a:lnTo>
                  <a:close/>
                </a:path>
                <a:path w="4398009" h="3915410">
                  <a:moveTo>
                    <a:pt x="643788" y="322961"/>
                  </a:moveTo>
                  <a:lnTo>
                    <a:pt x="339966" y="299593"/>
                  </a:lnTo>
                  <a:lnTo>
                    <a:pt x="321932" y="0"/>
                  </a:lnTo>
                  <a:lnTo>
                    <a:pt x="303834" y="299593"/>
                  </a:lnTo>
                  <a:lnTo>
                    <a:pt x="0" y="322961"/>
                  </a:lnTo>
                  <a:lnTo>
                    <a:pt x="303834" y="346341"/>
                  </a:lnTo>
                  <a:lnTo>
                    <a:pt x="321932" y="644652"/>
                  </a:lnTo>
                  <a:lnTo>
                    <a:pt x="339966" y="346341"/>
                  </a:lnTo>
                  <a:lnTo>
                    <a:pt x="643788" y="322961"/>
                  </a:lnTo>
                  <a:close/>
                </a:path>
                <a:path w="4398009" h="3915410">
                  <a:moveTo>
                    <a:pt x="4397768" y="3593312"/>
                  </a:moveTo>
                  <a:lnTo>
                    <a:pt x="4093946" y="3569944"/>
                  </a:lnTo>
                  <a:lnTo>
                    <a:pt x="4075912" y="3270351"/>
                  </a:lnTo>
                  <a:lnTo>
                    <a:pt x="4057815" y="3569944"/>
                  </a:lnTo>
                  <a:lnTo>
                    <a:pt x="3753980" y="3593312"/>
                  </a:lnTo>
                  <a:lnTo>
                    <a:pt x="4057815" y="3616693"/>
                  </a:lnTo>
                  <a:lnTo>
                    <a:pt x="4075912" y="3915003"/>
                  </a:lnTo>
                  <a:lnTo>
                    <a:pt x="4093946" y="3616693"/>
                  </a:lnTo>
                  <a:lnTo>
                    <a:pt x="4397768" y="3593312"/>
                  </a:lnTo>
                  <a:close/>
                </a:path>
                <a:path w="4398009" h="3915410">
                  <a:moveTo>
                    <a:pt x="4397768" y="322961"/>
                  </a:moveTo>
                  <a:lnTo>
                    <a:pt x="4093946" y="299593"/>
                  </a:lnTo>
                  <a:lnTo>
                    <a:pt x="4075912" y="0"/>
                  </a:lnTo>
                  <a:lnTo>
                    <a:pt x="4057815" y="299593"/>
                  </a:lnTo>
                  <a:lnTo>
                    <a:pt x="3753980" y="322961"/>
                  </a:lnTo>
                  <a:lnTo>
                    <a:pt x="4057815" y="346341"/>
                  </a:lnTo>
                  <a:lnTo>
                    <a:pt x="4075912" y="644652"/>
                  </a:lnTo>
                  <a:lnTo>
                    <a:pt x="4093946" y="346341"/>
                  </a:lnTo>
                  <a:lnTo>
                    <a:pt x="4397768" y="3229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pSp>
      <p:sp>
        <p:nvSpPr>
          <p:cNvPr id="8" name="object 9">
            <a:extLst>
              <a:ext uri="{FF2B5EF4-FFF2-40B4-BE49-F238E27FC236}">
                <a16:creationId xmlns:a16="http://schemas.microsoft.com/office/drawing/2014/main" id="{7310D8BD-A4DD-410E-50C1-73341E9DA3FE}"/>
              </a:ext>
            </a:extLst>
          </p:cNvPr>
          <p:cNvSpPr>
            <a:spLocks/>
          </p:cNvSpPr>
          <p:nvPr/>
        </p:nvSpPr>
        <p:spPr bwMode="auto">
          <a:xfrm>
            <a:off x="7675563" y="0"/>
            <a:ext cx="6350" cy="6858000"/>
          </a:xfrm>
          <a:custGeom>
            <a:avLst/>
            <a:gdLst>
              <a:gd name="T0" fmla="*/ 0 w 6350"/>
              <a:gd name="T1" fmla="*/ 6858000 h 6858000"/>
              <a:gd name="T2" fmla="*/ 6350 w 6350"/>
              <a:gd name="T3" fmla="*/ 6858000 h 6858000"/>
              <a:gd name="T4" fmla="*/ 6350 w 6350"/>
              <a:gd name="T5" fmla="*/ 0 h 6858000"/>
              <a:gd name="T6" fmla="*/ 0 w 6350"/>
              <a:gd name="T7" fmla="*/ 0 h 6858000"/>
              <a:gd name="T8" fmla="*/ 0 w 6350"/>
              <a:gd name="T9" fmla="*/ 6858000 h 6858000"/>
            </a:gdLst>
            <a:ahLst/>
            <a:cxnLst>
              <a:cxn ang="0">
                <a:pos x="T0" y="T1"/>
              </a:cxn>
              <a:cxn ang="0">
                <a:pos x="T2" y="T3"/>
              </a:cxn>
              <a:cxn ang="0">
                <a:pos x="T4" y="T5"/>
              </a:cxn>
              <a:cxn ang="0">
                <a:pos x="T6" y="T7"/>
              </a:cxn>
              <a:cxn ang="0">
                <a:pos x="T8" y="T9"/>
              </a:cxn>
            </a:cxnLst>
            <a:rect l="0" t="0" r="r" b="b"/>
            <a:pathLst>
              <a:path w="6350" h="6858000">
                <a:moveTo>
                  <a:pt x="0" y="6858000"/>
                </a:moveTo>
                <a:lnTo>
                  <a:pt x="6350" y="6858000"/>
                </a:lnTo>
                <a:lnTo>
                  <a:pt x="6350" y="0"/>
                </a:lnTo>
                <a:lnTo>
                  <a:pt x="0" y="0"/>
                </a:lnTo>
                <a:lnTo>
                  <a:pt x="0" y="68580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 name="Freeform 13">
            <a:extLst>
              <a:ext uri="{FF2B5EF4-FFF2-40B4-BE49-F238E27FC236}">
                <a16:creationId xmlns:a16="http://schemas.microsoft.com/office/drawing/2014/main" id="{85CF0014-FA20-7F9A-505B-B2DAFB13886B}"/>
              </a:ext>
            </a:extLst>
          </p:cNvPr>
          <p:cNvSpPr>
            <a:spLocks/>
          </p:cNvSpPr>
          <p:nvPr/>
        </p:nvSpPr>
        <p:spPr bwMode="auto">
          <a:xfrm>
            <a:off x="-42863" y="0"/>
            <a:ext cx="12212638" cy="6858000"/>
          </a:xfrm>
          <a:custGeom>
            <a:avLst/>
            <a:gdLst>
              <a:gd name="T0" fmla="*/ 7995524 w 12213248"/>
              <a:gd name="T1" fmla="*/ 860299 h 6858000"/>
              <a:gd name="T2" fmla="*/ 7742860 w 12213248"/>
              <a:gd name="T3" fmla="*/ 879742 h 6858000"/>
              <a:gd name="T4" fmla="*/ 7727486 w 12213248"/>
              <a:gd name="T5" fmla="*/ 1134050 h 6858000"/>
              <a:gd name="T6" fmla="*/ 7727486 w 12213248"/>
              <a:gd name="T7" fmla="*/ 3847944 h 6858000"/>
              <a:gd name="T8" fmla="*/ 7742860 w 12213248"/>
              <a:gd name="T9" fmla="*/ 4103345 h 6858000"/>
              <a:gd name="T10" fmla="*/ 8003959 w 12213248"/>
              <a:gd name="T11" fmla="*/ 4123427 h 6858000"/>
              <a:gd name="T12" fmla="*/ 11199600 w 12213248"/>
              <a:gd name="T13" fmla="*/ 4123427 h 6858000"/>
              <a:gd name="T14" fmla="*/ 11460710 w 12213248"/>
              <a:gd name="T15" fmla="*/ 4103345 h 6858000"/>
              <a:gd name="T16" fmla="*/ 11471486 w 12213248"/>
              <a:gd name="T17" fmla="*/ 3924949 h 6858000"/>
              <a:gd name="T18" fmla="*/ 11471486 w 12213248"/>
              <a:gd name="T19" fmla="*/ 1057375 h 6858000"/>
              <a:gd name="T20" fmla="*/ 11460710 w 12213248"/>
              <a:gd name="T21" fmla="*/ 879742 h 6858000"/>
              <a:gd name="T22" fmla="*/ 11208037 w 12213248"/>
              <a:gd name="T23" fmla="*/ 860299 h 6858000"/>
              <a:gd name="T24" fmla="*/ 7718342 w 12213248"/>
              <a:gd name="T25" fmla="*/ 0 h 6858000"/>
              <a:gd name="T26" fmla="*/ 7727486 w 12213248"/>
              <a:gd name="T27" fmla="*/ 0 h 6858000"/>
              <a:gd name="T28" fmla="*/ 7727486 w 12213248"/>
              <a:gd name="T29" fmla="*/ 577594 h 6858000"/>
              <a:gd name="T30" fmla="*/ 7742860 w 12213248"/>
              <a:gd name="T31" fmla="*/ 832994 h 6858000"/>
              <a:gd name="T32" fmla="*/ 7978980 w 12213248"/>
              <a:gd name="T33" fmla="*/ 851155 h 6858000"/>
              <a:gd name="T34" fmla="*/ 11224578 w 12213248"/>
              <a:gd name="T35" fmla="*/ 851155 h 6858000"/>
              <a:gd name="T36" fmla="*/ 11460710 w 12213248"/>
              <a:gd name="T37" fmla="*/ 832994 h 6858000"/>
              <a:gd name="T38" fmla="*/ 11471486 w 12213248"/>
              <a:gd name="T39" fmla="*/ 654598 h 6858000"/>
              <a:gd name="T40" fmla="*/ 11471486 w 12213248"/>
              <a:gd name="T41" fmla="*/ 1 h 6858000"/>
              <a:gd name="T42" fmla="*/ 11480630 w 12213248"/>
              <a:gd name="T43" fmla="*/ 1 h 6858000"/>
              <a:gd name="T44" fmla="*/ 11480630 w 12213248"/>
              <a:gd name="T45" fmla="*/ 563686 h 6858000"/>
              <a:gd name="T46" fmla="*/ 11496841 w 12213248"/>
              <a:gd name="T47" fmla="*/ 832994 h 6858000"/>
              <a:gd name="T48" fmla="*/ 11732962 w 12213248"/>
              <a:gd name="T49" fmla="*/ 851155 h 6858000"/>
              <a:gd name="T50" fmla="*/ 12213248 w 12213248"/>
              <a:gd name="T51" fmla="*/ 851155 h 6858000"/>
              <a:gd name="T52" fmla="*/ 12213248 w 12213248"/>
              <a:gd name="T53" fmla="*/ 860299 h 6858000"/>
              <a:gd name="T54" fmla="*/ 11749503 w 12213248"/>
              <a:gd name="T55" fmla="*/ 860299 h 6858000"/>
              <a:gd name="T56" fmla="*/ 11496841 w 12213248"/>
              <a:gd name="T57" fmla="*/ 879742 h 6858000"/>
              <a:gd name="T58" fmla="*/ 11480630 w 12213248"/>
              <a:gd name="T59" fmla="*/ 1147898 h 6858000"/>
              <a:gd name="T60" fmla="*/ 11480630 w 12213248"/>
              <a:gd name="T61" fmla="*/ 3834037 h 6858000"/>
              <a:gd name="T62" fmla="*/ 11496841 w 12213248"/>
              <a:gd name="T63" fmla="*/ 4103345 h 6858000"/>
              <a:gd name="T64" fmla="*/ 11757940 w 12213248"/>
              <a:gd name="T65" fmla="*/ 4123427 h 6858000"/>
              <a:gd name="T66" fmla="*/ 12188952 w 12213248"/>
              <a:gd name="T67" fmla="*/ 4123427 h 6858000"/>
              <a:gd name="T68" fmla="*/ 12188952 w 12213248"/>
              <a:gd name="T69" fmla="*/ 4132571 h 6858000"/>
              <a:gd name="T70" fmla="*/ 11724542 w 12213248"/>
              <a:gd name="T71" fmla="*/ 4132571 h 6858000"/>
              <a:gd name="T72" fmla="*/ 11496841 w 12213248"/>
              <a:gd name="T73" fmla="*/ 4150094 h 6858000"/>
              <a:gd name="T74" fmla="*/ 11480630 w 12213248"/>
              <a:gd name="T75" fmla="*/ 4418249 h 6858000"/>
              <a:gd name="T76" fmla="*/ 11480630 w 12213248"/>
              <a:gd name="T77" fmla="*/ 6858000 h 6858000"/>
              <a:gd name="T78" fmla="*/ 11471486 w 12213248"/>
              <a:gd name="T79" fmla="*/ 6858000 h 6858000"/>
              <a:gd name="T80" fmla="*/ 11471486 w 12213248"/>
              <a:gd name="T81" fmla="*/ 4327726 h 6858000"/>
              <a:gd name="T82" fmla="*/ 11460710 w 12213248"/>
              <a:gd name="T83" fmla="*/ 4150094 h 6858000"/>
              <a:gd name="T84" fmla="*/ 11232999 w 12213248"/>
              <a:gd name="T85" fmla="*/ 4132571 h 6858000"/>
              <a:gd name="T86" fmla="*/ 7970561 w 12213248"/>
              <a:gd name="T87" fmla="*/ 4132571 h 6858000"/>
              <a:gd name="T88" fmla="*/ 7742860 w 12213248"/>
              <a:gd name="T89" fmla="*/ 4150094 h 6858000"/>
              <a:gd name="T90" fmla="*/ 7727486 w 12213248"/>
              <a:gd name="T91" fmla="*/ 4404401 h 6858000"/>
              <a:gd name="T92" fmla="*/ 7727486 w 12213248"/>
              <a:gd name="T93" fmla="*/ 6857999 h 6858000"/>
              <a:gd name="T94" fmla="*/ 7718342 w 12213248"/>
              <a:gd name="T95" fmla="*/ 6857999 h 6858000"/>
              <a:gd name="T96" fmla="*/ 7718342 w 12213248"/>
              <a:gd name="T97" fmla="*/ 4341528 h 6858000"/>
              <a:gd name="T98" fmla="*/ 7706728 w 12213248"/>
              <a:gd name="T99" fmla="*/ 4150094 h 6858000"/>
              <a:gd name="T100" fmla="*/ 7479018 w 12213248"/>
              <a:gd name="T101" fmla="*/ 4132571 h 6858000"/>
              <a:gd name="T102" fmla="*/ 0 w 12213248"/>
              <a:gd name="T103" fmla="*/ 4132571 h 6858000"/>
              <a:gd name="T104" fmla="*/ 0 w 12213248"/>
              <a:gd name="T105" fmla="*/ 4123427 h 6858000"/>
              <a:gd name="T106" fmla="*/ 7445619 w 12213248"/>
              <a:gd name="T107" fmla="*/ 4123427 h 6858000"/>
              <a:gd name="T108" fmla="*/ 7706728 w 12213248"/>
              <a:gd name="T109" fmla="*/ 4103345 h 6858000"/>
              <a:gd name="T110" fmla="*/ 7718342 w 12213248"/>
              <a:gd name="T111" fmla="*/ 3911088 h 6858000"/>
              <a:gd name="T112" fmla="*/ 7718342 w 12213248"/>
              <a:gd name="T113" fmla="*/ 1071177 h 6858000"/>
              <a:gd name="T114" fmla="*/ 7706728 w 12213248"/>
              <a:gd name="T115" fmla="*/ 879742 h 6858000"/>
              <a:gd name="T116" fmla="*/ 7454055 w 12213248"/>
              <a:gd name="T117" fmla="*/ 860299 h 6858000"/>
              <a:gd name="T118" fmla="*/ 24296 w 12213248"/>
              <a:gd name="T119" fmla="*/ 860299 h 6858000"/>
              <a:gd name="T120" fmla="*/ 24296 w 12213248"/>
              <a:gd name="T121" fmla="*/ 851155 h 6858000"/>
              <a:gd name="T122" fmla="*/ 7470599 w 12213248"/>
              <a:gd name="T123" fmla="*/ 851155 h 6858000"/>
              <a:gd name="T124" fmla="*/ 7706728 w 12213248"/>
              <a:gd name="T125" fmla="*/ 832994 h 6858000"/>
              <a:gd name="T126" fmla="*/ 7718342 w 12213248"/>
              <a:gd name="T127" fmla="*/ 640737 h 6858000"/>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2213248" h="6858000">
                <a:moveTo>
                  <a:pt x="7995524" y="860299"/>
                </a:moveTo>
                <a:lnTo>
                  <a:pt x="7742860" y="879742"/>
                </a:lnTo>
                <a:lnTo>
                  <a:pt x="7727486" y="1134050"/>
                </a:lnTo>
                <a:lnTo>
                  <a:pt x="7727486" y="3847944"/>
                </a:lnTo>
                <a:lnTo>
                  <a:pt x="7742860" y="4103345"/>
                </a:lnTo>
                <a:lnTo>
                  <a:pt x="8003959" y="4123427"/>
                </a:lnTo>
                <a:lnTo>
                  <a:pt x="11199600" y="4123427"/>
                </a:lnTo>
                <a:lnTo>
                  <a:pt x="11460710" y="4103345"/>
                </a:lnTo>
                <a:lnTo>
                  <a:pt x="11471486" y="3924949"/>
                </a:lnTo>
                <a:lnTo>
                  <a:pt x="11471486" y="1057375"/>
                </a:lnTo>
                <a:lnTo>
                  <a:pt x="11460710" y="879742"/>
                </a:lnTo>
                <a:lnTo>
                  <a:pt x="11208037" y="860299"/>
                </a:lnTo>
                <a:lnTo>
                  <a:pt x="7995524" y="860299"/>
                </a:lnTo>
                <a:close/>
                <a:moveTo>
                  <a:pt x="7718342" y="0"/>
                </a:moveTo>
                <a:lnTo>
                  <a:pt x="7727486" y="0"/>
                </a:lnTo>
                <a:lnTo>
                  <a:pt x="7727486" y="577594"/>
                </a:lnTo>
                <a:lnTo>
                  <a:pt x="7742860" y="832994"/>
                </a:lnTo>
                <a:lnTo>
                  <a:pt x="7978980" y="851155"/>
                </a:lnTo>
                <a:lnTo>
                  <a:pt x="11224578" y="851155"/>
                </a:lnTo>
                <a:lnTo>
                  <a:pt x="11460710" y="832994"/>
                </a:lnTo>
                <a:lnTo>
                  <a:pt x="11471486" y="654598"/>
                </a:lnTo>
                <a:lnTo>
                  <a:pt x="11471486" y="1"/>
                </a:lnTo>
                <a:lnTo>
                  <a:pt x="11480630" y="1"/>
                </a:lnTo>
                <a:lnTo>
                  <a:pt x="11480630" y="563686"/>
                </a:lnTo>
                <a:lnTo>
                  <a:pt x="11496841" y="832994"/>
                </a:lnTo>
                <a:lnTo>
                  <a:pt x="11732962" y="851155"/>
                </a:lnTo>
                <a:lnTo>
                  <a:pt x="12213248" y="851155"/>
                </a:lnTo>
                <a:lnTo>
                  <a:pt x="12213248" y="860299"/>
                </a:lnTo>
                <a:lnTo>
                  <a:pt x="11749503" y="860299"/>
                </a:lnTo>
                <a:lnTo>
                  <a:pt x="11496841" y="879742"/>
                </a:lnTo>
                <a:lnTo>
                  <a:pt x="11480630" y="1147898"/>
                </a:lnTo>
                <a:lnTo>
                  <a:pt x="11480630" y="3834037"/>
                </a:lnTo>
                <a:lnTo>
                  <a:pt x="11496841" y="4103345"/>
                </a:lnTo>
                <a:lnTo>
                  <a:pt x="11757940" y="4123427"/>
                </a:lnTo>
                <a:lnTo>
                  <a:pt x="12188952" y="4123427"/>
                </a:lnTo>
                <a:lnTo>
                  <a:pt x="12188952" y="4132571"/>
                </a:lnTo>
                <a:lnTo>
                  <a:pt x="11724542" y="4132571"/>
                </a:lnTo>
                <a:lnTo>
                  <a:pt x="11496841" y="4150094"/>
                </a:lnTo>
                <a:lnTo>
                  <a:pt x="11480630" y="4418249"/>
                </a:lnTo>
                <a:lnTo>
                  <a:pt x="11480630" y="6858000"/>
                </a:lnTo>
                <a:lnTo>
                  <a:pt x="11471486" y="6858000"/>
                </a:lnTo>
                <a:lnTo>
                  <a:pt x="11471486" y="4327726"/>
                </a:lnTo>
                <a:lnTo>
                  <a:pt x="11460710" y="4150094"/>
                </a:lnTo>
                <a:lnTo>
                  <a:pt x="11232999" y="4132571"/>
                </a:lnTo>
                <a:lnTo>
                  <a:pt x="7970561" y="4132571"/>
                </a:lnTo>
                <a:lnTo>
                  <a:pt x="7742860" y="4150094"/>
                </a:lnTo>
                <a:lnTo>
                  <a:pt x="7727486" y="4404401"/>
                </a:lnTo>
                <a:lnTo>
                  <a:pt x="7727486" y="6857999"/>
                </a:lnTo>
                <a:lnTo>
                  <a:pt x="7718342" y="6857999"/>
                </a:lnTo>
                <a:lnTo>
                  <a:pt x="7718342" y="4341528"/>
                </a:lnTo>
                <a:lnTo>
                  <a:pt x="7706728" y="4150094"/>
                </a:lnTo>
                <a:lnTo>
                  <a:pt x="7479018" y="4132571"/>
                </a:lnTo>
                <a:lnTo>
                  <a:pt x="0" y="4132571"/>
                </a:lnTo>
                <a:lnTo>
                  <a:pt x="0" y="4123427"/>
                </a:lnTo>
                <a:lnTo>
                  <a:pt x="7445619" y="4123427"/>
                </a:lnTo>
                <a:lnTo>
                  <a:pt x="7706728" y="4103345"/>
                </a:lnTo>
                <a:lnTo>
                  <a:pt x="7718342" y="3911088"/>
                </a:lnTo>
                <a:lnTo>
                  <a:pt x="7718342" y="1071177"/>
                </a:lnTo>
                <a:lnTo>
                  <a:pt x="7706728" y="879742"/>
                </a:lnTo>
                <a:lnTo>
                  <a:pt x="7454055" y="860299"/>
                </a:lnTo>
                <a:lnTo>
                  <a:pt x="24296" y="860299"/>
                </a:lnTo>
                <a:lnTo>
                  <a:pt x="24296" y="851155"/>
                </a:lnTo>
                <a:lnTo>
                  <a:pt x="7470599" y="851155"/>
                </a:lnTo>
                <a:lnTo>
                  <a:pt x="7706728" y="832994"/>
                </a:lnTo>
                <a:lnTo>
                  <a:pt x="7718342" y="640737"/>
                </a:lnTo>
                <a:lnTo>
                  <a:pt x="77183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56" name="Text Placeholder 55"/>
          <p:cNvSpPr>
            <a:spLocks noGrp="1"/>
          </p:cNvSpPr>
          <p:nvPr>
            <p:ph type="body" sz="quarter" idx="16"/>
          </p:nvPr>
        </p:nvSpPr>
        <p:spPr>
          <a:xfrm>
            <a:off x="457199" y="2209800"/>
            <a:ext cx="6485853" cy="1981200"/>
          </a:xfrm>
        </p:spPr>
        <p:txBody>
          <a:bodyPr>
            <a:normAutofit/>
          </a:bodyPr>
          <a:lstStyle>
            <a:lvl1pPr marL="0" indent="0">
              <a:buNone/>
              <a:defRPr sz="5500">
                <a:solidFill>
                  <a:schemeClr val="bg2"/>
                </a:solidFill>
                <a:latin typeface="Sitka Displa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7" name="Text Placeholder 55"/>
          <p:cNvSpPr>
            <a:spLocks noGrp="1"/>
          </p:cNvSpPr>
          <p:nvPr>
            <p:ph type="body" sz="quarter" idx="17"/>
          </p:nvPr>
        </p:nvSpPr>
        <p:spPr>
          <a:xfrm>
            <a:off x="457200" y="4430321"/>
            <a:ext cx="4572000" cy="1148669"/>
          </a:xfrm>
        </p:spPr>
        <p:txBody>
          <a:bodyPr>
            <a:normAutofit/>
          </a:bodyPr>
          <a:lstStyle>
            <a:lvl1pPr marL="0" indent="0">
              <a:buNone/>
              <a:defRPr sz="2200" b="0" i="0">
                <a:solidFill>
                  <a:schemeClr val="bg2"/>
                </a:solidFill>
                <a:latin typeface="Trade Gothic Next Light" panose="020B04030403030200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72525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4F8C8E5-0AE8-A7B8-07EB-6A9149358D7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5AB0A30-0568-F4AC-F43F-7187F0E9EDB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Date Placeholder 3">
            <a:extLst>
              <a:ext uri="{FF2B5EF4-FFF2-40B4-BE49-F238E27FC236}">
                <a16:creationId xmlns:a16="http://schemas.microsoft.com/office/drawing/2014/main" id="{41CCDBD4-210F-3B1E-03BB-06FFC72EF901}"/>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1029" name="Footer Placeholder 4">
            <a:extLst>
              <a:ext uri="{FF2B5EF4-FFF2-40B4-BE49-F238E27FC236}">
                <a16:creationId xmlns:a16="http://schemas.microsoft.com/office/drawing/2014/main" id="{E94A4EEF-FCC1-B18C-1E20-B2F008FF13C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1030" name="Slide Number Placeholder 5">
            <a:extLst>
              <a:ext uri="{FF2B5EF4-FFF2-40B4-BE49-F238E27FC236}">
                <a16:creationId xmlns:a16="http://schemas.microsoft.com/office/drawing/2014/main" id="{09EEBD57-C93F-F0D1-5C17-6F1B095700D5}"/>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1A7FF48-F669-3E43-BE62-2DB25540264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4" r:id="rId1"/>
    <p:sldLayoutId id="2147483753" r:id="rId2"/>
    <p:sldLayoutId id="2147483750" r:id="rId3"/>
    <p:sldLayoutId id="2147483752" r:id="rId4"/>
    <p:sldLayoutId id="2147483783" r:id="rId5"/>
    <p:sldLayoutId id="2147483784" r:id="rId6"/>
    <p:sldLayoutId id="2147483785" r:id="rId7"/>
    <p:sldLayoutId id="2147483786" r:id="rId8"/>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927C779-F3F5-C92E-793F-F3CED1C06A7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65A039CF-C766-75A5-EBBD-D912F368AEB0}"/>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Date Placeholder 3">
            <a:extLst>
              <a:ext uri="{FF2B5EF4-FFF2-40B4-BE49-F238E27FC236}">
                <a16:creationId xmlns:a16="http://schemas.microsoft.com/office/drawing/2014/main" id="{63F66BA0-8DDF-16BC-3986-EACCD9B72EEB}"/>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2053" name="Footer Placeholder 4">
            <a:extLst>
              <a:ext uri="{FF2B5EF4-FFF2-40B4-BE49-F238E27FC236}">
                <a16:creationId xmlns:a16="http://schemas.microsoft.com/office/drawing/2014/main" id="{64D4C045-6957-955F-E70D-974147AB3C06}"/>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2054" name="Slide Number Placeholder 5">
            <a:extLst>
              <a:ext uri="{FF2B5EF4-FFF2-40B4-BE49-F238E27FC236}">
                <a16:creationId xmlns:a16="http://schemas.microsoft.com/office/drawing/2014/main" id="{1A1F93F0-D57C-D3E5-8D12-1718D900613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b="0" i="0">
                <a:solidFill>
                  <a:srgbClr val="898989"/>
                </a:solidFill>
                <a:latin typeface="Trade Gothic Next Light" panose="020B0403040303020004" pitchFamily="34" charset="0"/>
              </a:defRPr>
            </a:lvl1pPr>
          </a:lstStyle>
          <a:p>
            <a:fld id="{C5F7DD39-99CB-4C47-858C-C341E5151216}" type="slidenum">
              <a:rPr lang="en-US" altLang="en-US" smtClean="0"/>
              <a:pPr/>
              <a:t>‹#›</a:t>
            </a:fld>
            <a:endParaRPr lang="en-US" altLang="en-US"/>
          </a:p>
        </p:txBody>
      </p:sp>
    </p:spTree>
  </p:cSld>
  <p:clrMap bg1="lt1" tx1="dk1" bg2="lt2" tx2="dk2" accent1="accent1" accent2="accent2" accent3="accent3" accent4="accent4" accent5="accent5" accent6="accent6" hlink="hlink" folHlink="folHlink"/>
  <p:sldLayoutIdLst>
    <p:sldLayoutId id="2147483755" r:id="rId1"/>
    <p:sldLayoutId id="2147483757" r:id="rId2"/>
    <p:sldLayoutId id="2147483756" r:id="rId3"/>
    <p:sldLayoutId id="2147483751" r:id="rId4"/>
    <p:sldLayoutId id="2147483758" r:id="rId5"/>
    <p:sldLayoutId id="2147483760" r:id="rId6"/>
    <p:sldLayoutId id="2147483779" r:id="rId7"/>
    <p:sldLayoutId id="2147483780" r:id="rId8"/>
    <p:sldLayoutId id="2147483787" r:id="rId9"/>
    <p:sldLayoutId id="2147483788" r:id="rId10"/>
    <p:sldLayoutId id="2147483789" r:id="rId11"/>
    <p:sldLayoutId id="2147483782" r:id="rId1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4FAB7A07-1CDE-4785-21FE-0E431A40802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0F09CEBE-B9E9-BAC3-61C7-6DE9A60E8DE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Date Placeholder 3">
            <a:extLst>
              <a:ext uri="{FF2B5EF4-FFF2-40B4-BE49-F238E27FC236}">
                <a16:creationId xmlns:a16="http://schemas.microsoft.com/office/drawing/2014/main" id="{EEB60EF3-DAC5-A8DD-1300-C12DE4D0CD2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3077" name="Footer Placeholder 4">
            <a:extLst>
              <a:ext uri="{FF2B5EF4-FFF2-40B4-BE49-F238E27FC236}">
                <a16:creationId xmlns:a16="http://schemas.microsoft.com/office/drawing/2014/main" id="{6AA9ABF4-0F6B-9944-E01B-1B19EC43F218}"/>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3078" name="Slide Number Placeholder 5">
            <a:extLst>
              <a:ext uri="{FF2B5EF4-FFF2-40B4-BE49-F238E27FC236}">
                <a16:creationId xmlns:a16="http://schemas.microsoft.com/office/drawing/2014/main" id="{BD4878D6-4726-9739-6FD6-D6243E6CC334}"/>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E4C51FB-C5BF-0A4B-86FF-939034DFD5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9" r:id="rId1"/>
    <p:sldLayoutId id="2147483767" r:id="rId2"/>
    <p:sldLayoutId id="2147483762" r:id="rId3"/>
    <p:sldLayoutId id="2147483765" r:id="rId4"/>
    <p:sldLayoutId id="2147483763" r:id="rId5"/>
    <p:sldLayoutId id="2147483764" r:id="rId6"/>
    <p:sldLayoutId id="2147483771" r:id="rId7"/>
    <p:sldLayoutId id="2147483772" r:id="rId8"/>
    <p:sldLayoutId id="2147483768" r:id="rId9"/>
    <p:sldLayoutId id="2147483770" r:id="rId10"/>
    <p:sldLayoutId id="2147483769"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F8BDC490-29CA-A8E7-AC0C-81849D77632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64DF23AA-B610-8C46-443E-1E4437BCBE4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Date Placeholder 3">
            <a:extLst>
              <a:ext uri="{FF2B5EF4-FFF2-40B4-BE49-F238E27FC236}">
                <a16:creationId xmlns:a16="http://schemas.microsoft.com/office/drawing/2014/main" id="{C2AB5DA1-AE1D-7EB6-B6B8-F55A8310DAF2}"/>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4101" name="Footer Placeholder 4">
            <a:extLst>
              <a:ext uri="{FF2B5EF4-FFF2-40B4-BE49-F238E27FC236}">
                <a16:creationId xmlns:a16="http://schemas.microsoft.com/office/drawing/2014/main" id="{CBB9D9D7-2CAE-4FCE-AC23-23040DD04924}"/>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4102" name="Slide Number Placeholder 5">
            <a:extLst>
              <a:ext uri="{FF2B5EF4-FFF2-40B4-BE49-F238E27FC236}">
                <a16:creationId xmlns:a16="http://schemas.microsoft.com/office/drawing/2014/main" id="{A145F37A-3F55-5094-4FC0-851549CB39E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911DFDD-0C1B-B84C-A0ED-16AF5932BD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9.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AEB284-6A7E-4CD1-820B-04877B31F5DE}"/>
              </a:ext>
            </a:extLst>
          </p:cNvPr>
          <p:cNvSpPr>
            <a:spLocks noGrp="1"/>
          </p:cNvSpPr>
          <p:nvPr>
            <p:ph type="body" sz="quarter" idx="14"/>
          </p:nvPr>
        </p:nvSpPr>
        <p:spPr/>
        <p:txBody>
          <a:bodyPr/>
          <a:lstStyle/>
          <a:p>
            <a:r>
              <a:rPr lang="en-US" altLang="en-US" sz="4400" dirty="0"/>
              <a:t>Acreage Trends in Idaho</a:t>
            </a:r>
            <a:endParaRPr lang="en-US" dirty="0"/>
          </a:p>
        </p:txBody>
      </p:sp>
      <p:sp>
        <p:nvSpPr>
          <p:cNvPr id="3" name="Subtitle 2">
            <a:extLst>
              <a:ext uri="{FF2B5EF4-FFF2-40B4-BE49-F238E27FC236}">
                <a16:creationId xmlns:a16="http://schemas.microsoft.com/office/drawing/2014/main" id="{EBCC203B-098E-4693-BF6A-881151BEAA44}"/>
              </a:ext>
            </a:extLst>
          </p:cNvPr>
          <p:cNvSpPr>
            <a:spLocks noGrp="1"/>
          </p:cNvSpPr>
          <p:nvPr>
            <p:ph type="subTitle" idx="1"/>
          </p:nvPr>
        </p:nvSpPr>
        <p:spPr/>
        <p:txBody>
          <a:bodyPr/>
          <a:lstStyle/>
          <a:p>
            <a:pPr algn="ctr"/>
            <a:r>
              <a:rPr lang="en-US" altLang="en-US" sz="2000" b="1" dirty="0"/>
              <a:t>Trevor Knudsen</a:t>
            </a:r>
          </a:p>
          <a:p>
            <a:pPr algn="ctr"/>
            <a:r>
              <a:rPr lang="en-US" altLang="en-US" dirty="0"/>
              <a:t>AVP – Appraisal Services</a:t>
            </a:r>
          </a:p>
          <a:p>
            <a:endParaRPr lang="en-US" dirty="0"/>
          </a:p>
        </p:txBody>
      </p:sp>
    </p:spTree>
    <p:extLst>
      <p:ext uri="{BB962C8B-B14F-4D97-AF65-F5344CB8AC3E}">
        <p14:creationId xmlns:p14="http://schemas.microsoft.com/office/powerpoint/2010/main" val="195080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10</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 – Treasure Valley</a:t>
            </a:r>
          </a:p>
        </p:txBody>
      </p:sp>
      <p:pic>
        <p:nvPicPr>
          <p:cNvPr id="14" name="Picture 13">
            <a:extLst>
              <a:ext uri="{FF2B5EF4-FFF2-40B4-BE49-F238E27FC236}">
                <a16:creationId xmlns:a16="http://schemas.microsoft.com/office/drawing/2014/main" id="{203EE53D-6B35-4D9B-A34A-3B779520222D}"/>
              </a:ext>
            </a:extLst>
          </p:cNvPr>
          <p:cNvPicPr>
            <a:picLocks noChangeAspect="1"/>
          </p:cNvPicPr>
          <p:nvPr/>
        </p:nvPicPr>
        <p:blipFill>
          <a:blip r:embed="rId3"/>
          <a:stretch>
            <a:fillRect/>
          </a:stretch>
        </p:blipFill>
        <p:spPr>
          <a:xfrm>
            <a:off x="685800" y="1006718"/>
            <a:ext cx="8691717" cy="4844564"/>
          </a:xfrm>
          <a:prstGeom prst="rect">
            <a:avLst/>
          </a:prstGeom>
        </p:spPr>
      </p:pic>
    </p:spTree>
    <p:extLst>
      <p:ext uri="{BB962C8B-B14F-4D97-AF65-F5344CB8AC3E}">
        <p14:creationId xmlns:p14="http://schemas.microsoft.com/office/powerpoint/2010/main" val="119666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11</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 – Treasure Valley</a:t>
            </a:r>
          </a:p>
        </p:txBody>
      </p:sp>
      <p:pic>
        <p:nvPicPr>
          <p:cNvPr id="5" name="Picture 4">
            <a:extLst>
              <a:ext uri="{FF2B5EF4-FFF2-40B4-BE49-F238E27FC236}">
                <a16:creationId xmlns:a16="http://schemas.microsoft.com/office/drawing/2014/main" id="{141623CF-CA38-4F7D-BF8D-7B425CA5D980}"/>
              </a:ext>
            </a:extLst>
          </p:cNvPr>
          <p:cNvPicPr>
            <a:picLocks noChangeAspect="1"/>
          </p:cNvPicPr>
          <p:nvPr/>
        </p:nvPicPr>
        <p:blipFill>
          <a:blip r:embed="rId3"/>
          <a:stretch>
            <a:fillRect/>
          </a:stretch>
        </p:blipFill>
        <p:spPr>
          <a:xfrm>
            <a:off x="289351" y="762000"/>
            <a:ext cx="5242671" cy="2713612"/>
          </a:xfrm>
          <a:prstGeom prst="rect">
            <a:avLst/>
          </a:prstGeom>
        </p:spPr>
      </p:pic>
      <p:pic>
        <p:nvPicPr>
          <p:cNvPr id="6" name="Picture 5">
            <a:extLst>
              <a:ext uri="{FF2B5EF4-FFF2-40B4-BE49-F238E27FC236}">
                <a16:creationId xmlns:a16="http://schemas.microsoft.com/office/drawing/2014/main" id="{D805D8B3-B1CE-4EA2-88BE-27103F962155}"/>
              </a:ext>
            </a:extLst>
          </p:cNvPr>
          <p:cNvPicPr>
            <a:picLocks noChangeAspect="1"/>
          </p:cNvPicPr>
          <p:nvPr/>
        </p:nvPicPr>
        <p:blipFill>
          <a:blip r:embed="rId4"/>
          <a:stretch>
            <a:fillRect/>
          </a:stretch>
        </p:blipFill>
        <p:spPr>
          <a:xfrm>
            <a:off x="302417" y="3504265"/>
            <a:ext cx="5242672" cy="2591735"/>
          </a:xfrm>
          <a:prstGeom prst="rect">
            <a:avLst/>
          </a:prstGeom>
        </p:spPr>
      </p:pic>
      <p:pic>
        <p:nvPicPr>
          <p:cNvPr id="7" name="Picture 6">
            <a:extLst>
              <a:ext uri="{FF2B5EF4-FFF2-40B4-BE49-F238E27FC236}">
                <a16:creationId xmlns:a16="http://schemas.microsoft.com/office/drawing/2014/main" id="{F8A8FEA4-4479-4B06-B1B1-915899A6CBDF}"/>
              </a:ext>
            </a:extLst>
          </p:cNvPr>
          <p:cNvPicPr>
            <a:picLocks noChangeAspect="1"/>
          </p:cNvPicPr>
          <p:nvPr/>
        </p:nvPicPr>
        <p:blipFill>
          <a:blip r:embed="rId5"/>
          <a:stretch>
            <a:fillRect/>
          </a:stretch>
        </p:blipFill>
        <p:spPr>
          <a:xfrm>
            <a:off x="5532022" y="5597925"/>
            <a:ext cx="5108031" cy="501374"/>
          </a:xfrm>
          <a:prstGeom prst="rect">
            <a:avLst/>
          </a:prstGeom>
        </p:spPr>
      </p:pic>
      <p:pic>
        <p:nvPicPr>
          <p:cNvPr id="8" name="Picture 7">
            <a:extLst>
              <a:ext uri="{FF2B5EF4-FFF2-40B4-BE49-F238E27FC236}">
                <a16:creationId xmlns:a16="http://schemas.microsoft.com/office/drawing/2014/main" id="{3D425E24-4DD5-4B86-A530-075EA8535A7C}"/>
              </a:ext>
            </a:extLst>
          </p:cNvPr>
          <p:cNvPicPr>
            <a:picLocks noChangeAspect="1"/>
          </p:cNvPicPr>
          <p:nvPr/>
        </p:nvPicPr>
        <p:blipFill>
          <a:blip r:embed="rId6"/>
          <a:stretch>
            <a:fillRect/>
          </a:stretch>
        </p:blipFill>
        <p:spPr>
          <a:xfrm>
            <a:off x="6676994" y="1628298"/>
            <a:ext cx="2474626" cy="2403922"/>
          </a:xfrm>
          <a:prstGeom prst="rect">
            <a:avLst/>
          </a:prstGeom>
        </p:spPr>
      </p:pic>
      <p:sp>
        <p:nvSpPr>
          <p:cNvPr id="9" name="TextBox 8">
            <a:extLst>
              <a:ext uri="{FF2B5EF4-FFF2-40B4-BE49-F238E27FC236}">
                <a16:creationId xmlns:a16="http://schemas.microsoft.com/office/drawing/2014/main" id="{1F6244BE-9FD0-4091-A6D6-30B392032CFB}"/>
              </a:ext>
            </a:extLst>
          </p:cNvPr>
          <p:cNvSpPr txBox="1"/>
          <p:nvPr/>
        </p:nvSpPr>
        <p:spPr>
          <a:xfrm>
            <a:off x="6400800" y="4053890"/>
            <a:ext cx="2971647" cy="369332"/>
          </a:xfrm>
          <a:prstGeom prst="rect">
            <a:avLst/>
          </a:prstGeom>
          <a:noFill/>
        </p:spPr>
        <p:txBody>
          <a:bodyPr wrap="none" rtlCol="0">
            <a:spAutoFit/>
          </a:bodyPr>
          <a:lstStyle/>
          <a:p>
            <a:r>
              <a:rPr lang="en-US" dirty="0"/>
              <a:t>American Farmland Trust Tool</a:t>
            </a:r>
          </a:p>
        </p:txBody>
      </p:sp>
      <p:sp>
        <p:nvSpPr>
          <p:cNvPr id="11" name="TextBox 10">
            <a:extLst>
              <a:ext uri="{FF2B5EF4-FFF2-40B4-BE49-F238E27FC236}">
                <a16:creationId xmlns:a16="http://schemas.microsoft.com/office/drawing/2014/main" id="{5EA8D404-30CA-42BF-817C-3087E29FB2C4}"/>
              </a:ext>
            </a:extLst>
          </p:cNvPr>
          <p:cNvSpPr txBox="1"/>
          <p:nvPr/>
        </p:nvSpPr>
        <p:spPr>
          <a:xfrm>
            <a:off x="6103620" y="4362295"/>
            <a:ext cx="6096000" cy="369332"/>
          </a:xfrm>
          <a:prstGeom prst="rect">
            <a:avLst/>
          </a:prstGeom>
          <a:noFill/>
        </p:spPr>
        <p:txBody>
          <a:bodyPr wrap="square">
            <a:spAutoFit/>
          </a:bodyPr>
          <a:lstStyle/>
          <a:p>
            <a:r>
              <a:rPr lang="en-US" dirty="0"/>
              <a:t>http://development2040.farmland.org/</a:t>
            </a:r>
          </a:p>
        </p:txBody>
      </p:sp>
    </p:spTree>
    <p:extLst>
      <p:ext uri="{BB962C8B-B14F-4D97-AF65-F5344CB8AC3E}">
        <p14:creationId xmlns:p14="http://schemas.microsoft.com/office/powerpoint/2010/main" val="400068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12</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 – Magic Valley</a:t>
            </a:r>
          </a:p>
        </p:txBody>
      </p:sp>
      <p:pic>
        <p:nvPicPr>
          <p:cNvPr id="15" name="Picture 14">
            <a:extLst>
              <a:ext uri="{FF2B5EF4-FFF2-40B4-BE49-F238E27FC236}">
                <a16:creationId xmlns:a16="http://schemas.microsoft.com/office/drawing/2014/main" id="{D629E17E-A4B9-422A-8A18-C7EC244C4BA2}"/>
              </a:ext>
            </a:extLst>
          </p:cNvPr>
          <p:cNvPicPr>
            <a:picLocks noChangeAspect="1"/>
          </p:cNvPicPr>
          <p:nvPr/>
        </p:nvPicPr>
        <p:blipFill>
          <a:blip r:embed="rId3"/>
          <a:stretch>
            <a:fillRect/>
          </a:stretch>
        </p:blipFill>
        <p:spPr>
          <a:xfrm>
            <a:off x="591202" y="882582"/>
            <a:ext cx="4442460" cy="3484366"/>
          </a:xfrm>
          <a:prstGeom prst="rect">
            <a:avLst/>
          </a:prstGeom>
        </p:spPr>
      </p:pic>
      <p:pic>
        <p:nvPicPr>
          <p:cNvPr id="16" name="Picture 15">
            <a:extLst>
              <a:ext uri="{FF2B5EF4-FFF2-40B4-BE49-F238E27FC236}">
                <a16:creationId xmlns:a16="http://schemas.microsoft.com/office/drawing/2014/main" id="{70185EF3-C740-4EBA-97F3-2DBD8D469082}"/>
              </a:ext>
            </a:extLst>
          </p:cNvPr>
          <p:cNvPicPr>
            <a:picLocks noChangeAspect="1"/>
          </p:cNvPicPr>
          <p:nvPr/>
        </p:nvPicPr>
        <p:blipFill>
          <a:blip r:embed="rId4"/>
          <a:stretch>
            <a:fillRect/>
          </a:stretch>
        </p:blipFill>
        <p:spPr>
          <a:xfrm>
            <a:off x="5056522" y="2667000"/>
            <a:ext cx="4442460" cy="3579209"/>
          </a:xfrm>
          <a:prstGeom prst="rect">
            <a:avLst/>
          </a:prstGeom>
        </p:spPr>
      </p:pic>
      <p:sp>
        <p:nvSpPr>
          <p:cNvPr id="17" name="TextBox 16">
            <a:extLst>
              <a:ext uri="{FF2B5EF4-FFF2-40B4-BE49-F238E27FC236}">
                <a16:creationId xmlns:a16="http://schemas.microsoft.com/office/drawing/2014/main" id="{13C6CACB-B43A-48B7-9AB2-D4ED2DF82BCF}"/>
              </a:ext>
            </a:extLst>
          </p:cNvPr>
          <p:cNvSpPr txBox="1"/>
          <p:nvPr/>
        </p:nvSpPr>
        <p:spPr>
          <a:xfrm>
            <a:off x="591201" y="882582"/>
            <a:ext cx="652743" cy="369332"/>
          </a:xfrm>
          <a:prstGeom prst="rect">
            <a:avLst/>
          </a:prstGeom>
          <a:solidFill>
            <a:schemeClr val="bg1"/>
          </a:solidFill>
        </p:spPr>
        <p:txBody>
          <a:bodyPr wrap="none" rtlCol="0">
            <a:spAutoFit/>
          </a:bodyPr>
          <a:lstStyle/>
          <a:p>
            <a:r>
              <a:rPr lang="en-US" dirty="0"/>
              <a:t>1993</a:t>
            </a:r>
          </a:p>
        </p:txBody>
      </p:sp>
      <p:sp>
        <p:nvSpPr>
          <p:cNvPr id="18" name="TextBox 17">
            <a:extLst>
              <a:ext uri="{FF2B5EF4-FFF2-40B4-BE49-F238E27FC236}">
                <a16:creationId xmlns:a16="http://schemas.microsoft.com/office/drawing/2014/main" id="{DEA67256-5A89-4638-AF0E-54ABADF7D25A}"/>
              </a:ext>
            </a:extLst>
          </p:cNvPr>
          <p:cNvSpPr txBox="1"/>
          <p:nvPr/>
        </p:nvSpPr>
        <p:spPr>
          <a:xfrm>
            <a:off x="5056522" y="2610225"/>
            <a:ext cx="652743" cy="369332"/>
          </a:xfrm>
          <a:prstGeom prst="rect">
            <a:avLst/>
          </a:prstGeom>
          <a:solidFill>
            <a:schemeClr val="bg1"/>
          </a:solidFill>
        </p:spPr>
        <p:txBody>
          <a:bodyPr wrap="none" rtlCol="0">
            <a:spAutoFit/>
          </a:bodyPr>
          <a:lstStyle/>
          <a:p>
            <a:r>
              <a:rPr lang="en-US" dirty="0"/>
              <a:t>2021</a:t>
            </a:r>
          </a:p>
        </p:txBody>
      </p:sp>
      <p:sp>
        <p:nvSpPr>
          <p:cNvPr id="19" name="TextBox 18">
            <a:extLst>
              <a:ext uri="{FF2B5EF4-FFF2-40B4-BE49-F238E27FC236}">
                <a16:creationId xmlns:a16="http://schemas.microsoft.com/office/drawing/2014/main" id="{5829483E-B047-4CEE-B530-B1E48B2E24A0}"/>
              </a:ext>
            </a:extLst>
          </p:cNvPr>
          <p:cNvSpPr txBox="1"/>
          <p:nvPr/>
        </p:nvSpPr>
        <p:spPr>
          <a:xfrm>
            <a:off x="5105400" y="1036768"/>
            <a:ext cx="2478243" cy="369332"/>
          </a:xfrm>
          <a:prstGeom prst="rect">
            <a:avLst/>
          </a:prstGeom>
          <a:noFill/>
        </p:spPr>
        <p:txBody>
          <a:bodyPr wrap="none" rtlCol="0">
            <a:spAutoFit/>
          </a:bodyPr>
          <a:lstStyle/>
          <a:p>
            <a:r>
              <a:rPr lang="en-US" dirty="0"/>
              <a:t>1993 Population: 91,916</a:t>
            </a:r>
          </a:p>
        </p:txBody>
      </p:sp>
      <p:sp>
        <p:nvSpPr>
          <p:cNvPr id="20" name="TextBox 19">
            <a:extLst>
              <a:ext uri="{FF2B5EF4-FFF2-40B4-BE49-F238E27FC236}">
                <a16:creationId xmlns:a16="http://schemas.microsoft.com/office/drawing/2014/main" id="{7817283D-AA6C-4744-9077-975A29E21579}"/>
              </a:ext>
            </a:extLst>
          </p:cNvPr>
          <p:cNvSpPr txBox="1"/>
          <p:nvPr/>
        </p:nvSpPr>
        <p:spPr>
          <a:xfrm>
            <a:off x="2133600" y="4807651"/>
            <a:ext cx="2595262" cy="369332"/>
          </a:xfrm>
          <a:prstGeom prst="rect">
            <a:avLst/>
          </a:prstGeom>
          <a:noFill/>
        </p:spPr>
        <p:txBody>
          <a:bodyPr wrap="none" rtlCol="0">
            <a:spAutoFit/>
          </a:bodyPr>
          <a:lstStyle/>
          <a:p>
            <a:r>
              <a:rPr lang="en-US" dirty="0"/>
              <a:t>2021 Population: 142,069</a:t>
            </a:r>
          </a:p>
        </p:txBody>
      </p:sp>
    </p:spTree>
    <p:extLst>
      <p:ext uri="{BB962C8B-B14F-4D97-AF65-F5344CB8AC3E}">
        <p14:creationId xmlns:p14="http://schemas.microsoft.com/office/powerpoint/2010/main" val="1571263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13</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 – Magic Valley</a:t>
            </a:r>
          </a:p>
        </p:txBody>
      </p:sp>
      <p:pic>
        <p:nvPicPr>
          <p:cNvPr id="5" name="Picture 4">
            <a:extLst>
              <a:ext uri="{FF2B5EF4-FFF2-40B4-BE49-F238E27FC236}">
                <a16:creationId xmlns:a16="http://schemas.microsoft.com/office/drawing/2014/main" id="{953A71D3-525F-466A-9B75-9A528A0C71C5}"/>
              </a:ext>
            </a:extLst>
          </p:cNvPr>
          <p:cNvPicPr>
            <a:picLocks noChangeAspect="1"/>
          </p:cNvPicPr>
          <p:nvPr/>
        </p:nvPicPr>
        <p:blipFill>
          <a:blip r:embed="rId3"/>
          <a:stretch>
            <a:fillRect/>
          </a:stretch>
        </p:blipFill>
        <p:spPr>
          <a:xfrm>
            <a:off x="609600" y="838200"/>
            <a:ext cx="8915400" cy="4829701"/>
          </a:xfrm>
          <a:prstGeom prst="rect">
            <a:avLst/>
          </a:prstGeom>
        </p:spPr>
      </p:pic>
    </p:spTree>
    <p:extLst>
      <p:ext uri="{BB962C8B-B14F-4D97-AF65-F5344CB8AC3E}">
        <p14:creationId xmlns:p14="http://schemas.microsoft.com/office/powerpoint/2010/main" val="887854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14</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 – Magic Valley</a:t>
            </a:r>
          </a:p>
        </p:txBody>
      </p:sp>
      <p:pic>
        <p:nvPicPr>
          <p:cNvPr id="7" name="Picture 6">
            <a:extLst>
              <a:ext uri="{FF2B5EF4-FFF2-40B4-BE49-F238E27FC236}">
                <a16:creationId xmlns:a16="http://schemas.microsoft.com/office/drawing/2014/main" id="{F8A8FEA4-4479-4B06-B1B1-915899A6CBDF}"/>
              </a:ext>
            </a:extLst>
          </p:cNvPr>
          <p:cNvPicPr>
            <a:picLocks noChangeAspect="1"/>
          </p:cNvPicPr>
          <p:nvPr/>
        </p:nvPicPr>
        <p:blipFill>
          <a:blip r:embed="rId3"/>
          <a:stretch>
            <a:fillRect/>
          </a:stretch>
        </p:blipFill>
        <p:spPr>
          <a:xfrm>
            <a:off x="685800" y="4724399"/>
            <a:ext cx="5638800" cy="553471"/>
          </a:xfrm>
          <a:prstGeom prst="rect">
            <a:avLst/>
          </a:prstGeom>
        </p:spPr>
      </p:pic>
      <p:pic>
        <p:nvPicPr>
          <p:cNvPr id="8" name="Picture 7">
            <a:extLst>
              <a:ext uri="{FF2B5EF4-FFF2-40B4-BE49-F238E27FC236}">
                <a16:creationId xmlns:a16="http://schemas.microsoft.com/office/drawing/2014/main" id="{3D425E24-4DD5-4B86-A530-075EA8535A7C}"/>
              </a:ext>
            </a:extLst>
          </p:cNvPr>
          <p:cNvPicPr>
            <a:picLocks noChangeAspect="1"/>
          </p:cNvPicPr>
          <p:nvPr/>
        </p:nvPicPr>
        <p:blipFill>
          <a:blip r:embed="rId4"/>
          <a:stretch>
            <a:fillRect/>
          </a:stretch>
        </p:blipFill>
        <p:spPr>
          <a:xfrm>
            <a:off x="7620000" y="1360186"/>
            <a:ext cx="2474626" cy="2403922"/>
          </a:xfrm>
          <a:prstGeom prst="rect">
            <a:avLst/>
          </a:prstGeom>
        </p:spPr>
      </p:pic>
      <p:sp>
        <p:nvSpPr>
          <p:cNvPr id="9" name="TextBox 8">
            <a:extLst>
              <a:ext uri="{FF2B5EF4-FFF2-40B4-BE49-F238E27FC236}">
                <a16:creationId xmlns:a16="http://schemas.microsoft.com/office/drawing/2014/main" id="{1F6244BE-9FD0-4091-A6D6-30B392032CFB}"/>
              </a:ext>
            </a:extLst>
          </p:cNvPr>
          <p:cNvSpPr txBox="1"/>
          <p:nvPr/>
        </p:nvSpPr>
        <p:spPr>
          <a:xfrm>
            <a:off x="7162800" y="3807396"/>
            <a:ext cx="2971647" cy="369332"/>
          </a:xfrm>
          <a:prstGeom prst="rect">
            <a:avLst/>
          </a:prstGeom>
          <a:noFill/>
        </p:spPr>
        <p:txBody>
          <a:bodyPr wrap="none" rtlCol="0">
            <a:spAutoFit/>
          </a:bodyPr>
          <a:lstStyle/>
          <a:p>
            <a:r>
              <a:rPr lang="en-US" dirty="0"/>
              <a:t>American Farmland Trust Tool</a:t>
            </a:r>
          </a:p>
        </p:txBody>
      </p:sp>
      <p:sp>
        <p:nvSpPr>
          <p:cNvPr id="11" name="TextBox 10">
            <a:extLst>
              <a:ext uri="{FF2B5EF4-FFF2-40B4-BE49-F238E27FC236}">
                <a16:creationId xmlns:a16="http://schemas.microsoft.com/office/drawing/2014/main" id="{5EA8D404-30CA-42BF-817C-3087E29FB2C4}"/>
              </a:ext>
            </a:extLst>
          </p:cNvPr>
          <p:cNvSpPr txBox="1"/>
          <p:nvPr/>
        </p:nvSpPr>
        <p:spPr>
          <a:xfrm>
            <a:off x="7046626" y="4134341"/>
            <a:ext cx="6096000" cy="369332"/>
          </a:xfrm>
          <a:prstGeom prst="rect">
            <a:avLst/>
          </a:prstGeom>
          <a:noFill/>
        </p:spPr>
        <p:txBody>
          <a:bodyPr wrap="square">
            <a:spAutoFit/>
          </a:bodyPr>
          <a:lstStyle/>
          <a:p>
            <a:r>
              <a:rPr lang="en-US" dirty="0"/>
              <a:t>http://development2040.farmland.org/</a:t>
            </a:r>
          </a:p>
        </p:txBody>
      </p:sp>
      <p:pic>
        <p:nvPicPr>
          <p:cNvPr id="10" name="Picture 9">
            <a:extLst>
              <a:ext uri="{FF2B5EF4-FFF2-40B4-BE49-F238E27FC236}">
                <a16:creationId xmlns:a16="http://schemas.microsoft.com/office/drawing/2014/main" id="{DBFFE290-08E2-4FF6-8C98-D035C20CDE60}"/>
              </a:ext>
            </a:extLst>
          </p:cNvPr>
          <p:cNvPicPr>
            <a:picLocks noChangeAspect="1"/>
          </p:cNvPicPr>
          <p:nvPr/>
        </p:nvPicPr>
        <p:blipFill>
          <a:blip r:embed="rId5"/>
          <a:stretch>
            <a:fillRect/>
          </a:stretch>
        </p:blipFill>
        <p:spPr>
          <a:xfrm>
            <a:off x="152400" y="1271252"/>
            <a:ext cx="6766774" cy="3453148"/>
          </a:xfrm>
          <a:prstGeom prst="rect">
            <a:avLst/>
          </a:prstGeom>
        </p:spPr>
      </p:pic>
    </p:spTree>
    <p:extLst>
      <p:ext uri="{BB962C8B-B14F-4D97-AF65-F5344CB8AC3E}">
        <p14:creationId xmlns:p14="http://schemas.microsoft.com/office/powerpoint/2010/main" val="1669530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15</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Agricultural Acres in Idaho</a:t>
            </a:r>
          </a:p>
        </p:txBody>
      </p:sp>
      <p:pic>
        <p:nvPicPr>
          <p:cNvPr id="6" name="Picture 5">
            <a:extLst>
              <a:ext uri="{FF2B5EF4-FFF2-40B4-BE49-F238E27FC236}">
                <a16:creationId xmlns:a16="http://schemas.microsoft.com/office/drawing/2014/main" id="{946A7ECE-D5DA-4F2A-A764-8DE3ABC901C2}"/>
              </a:ext>
            </a:extLst>
          </p:cNvPr>
          <p:cNvPicPr>
            <a:picLocks noChangeAspect="1"/>
          </p:cNvPicPr>
          <p:nvPr/>
        </p:nvPicPr>
        <p:blipFill>
          <a:blip r:embed="rId3"/>
          <a:stretch>
            <a:fillRect/>
          </a:stretch>
        </p:blipFill>
        <p:spPr>
          <a:xfrm>
            <a:off x="1066800" y="838200"/>
            <a:ext cx="7855974" cy="4398972"/>
          </a:xfrm>
          <a:prstGeom prst="rect">
            <a:avLst/>
          </a:prstGeom>
        </p:spPr>
      </p:pic>
      <p:sp>
        <p:nvSpPr>
          <p:cNvPr id="7" name="TextBox 6">
            <a:extLst>
              <a:ext uri="{FF2B5EF4-FFF2-40B4-BE49-F238E27FC236}">
                <a16:creationId xmlns:a16="http://schemas.microsoft.com/office/drawing/2014/main" id="{CE663B7C-7161-4E2F-96DD-F1C1EF31A7B3}"/>
              </a:ext>
            </a:extLst>
          </p:cNvPr>
          <p:cNvSpPr txBox="1"/>
          <p:nvPr/>
        </p:nvSpPr>
        <p:spPr>
          <a:xfrm>
            <a:off x="762000" y="5267652"/>
            <a:ext cx="7901074" cy="923330"/>
          </a:xfrm>
          <a:prstGeom prst="rect">
            <a:avLst/>
          </a:prstGeom>
          <a:noFill/>
        </p:spPr>
        <p:txBody>
          <a:bodyPr wrap="none" rtlCol="0">
            <a:spAutoFit/>
          </a:bodyPr>
          <a:lstStyle/>
          <a:p>
            <a:pPr marL="285750" indent="-285750">
              <a:buFont typeface="Arial" panose="020B0604020202020204" pitchFamily="34" charset="0"/>
              <a:buChar char="•"/>
            </a:pPr>
            <a:r>
              <a:rPr lang="en-US" dirty="0"/>
              <a:t>Over 68,000 agricultural acres were lost between 2012 and 2017 (census years)</a:t>
            </a:r>
          </a:p>
          <a:p>
            <a:pPr marL="285750" indent="-285750">
              <a:buFont typeface="Arial" panose="020B0604020202020204" pitchFamily="34" charset="0"/>
              <a:buChar char="•"/>
            </a:pPr>
            <a:r>
              <a:rPr lang="en-US" dirty="0"/>
              <a:t>About 50,000 acres were lost in Treasure Valley during that timeframe</a:t>
            </a:r>
          </a:p>
          <a:p>
            <a:pPr marL="285750" indent="-285750">
              <a:buFont typeface="Arial" panose="020B0604020202020204" pitchFamily="34" charset="0"/>
              <a:buChar char="•"/>
            </a:pPr>
            <a:r>
              <a:rPr lang="en-US" dirty="0"/>
              <a:t>Magic Valley agricultural acres were stable*</a:t>
            </a:r>
          </a:p>
        </p:txBody>
      </p:sp>
    </p:spTree>
    <p:extLst>
      <p:ext uri="{BB962C8B-B14F-4D97-AF65-F5344CB8AC3E}">
        <p14:creationId xmlns:p14="http://schemas.microsoft.com/office/powerpoint/2010/main" val="1675742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16</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Irrigated Acres by Region</a:t>
            </a:r>
          </a:p>
        </p:txBody>
      </p:sp>
      <p:sp>
        <p:nvSpPr>
          <p:cNvPr id="7" name="TextBox 6">
            <a:extLst>
              <a:ext uri="{FF2B5EF4-FFF2-40B4-BE49-F238E27FC236}">
                <a16:creationId xmlns:a16="http://schemas.microsoft.com/office/drawing/2014/main" id="{CE663B7C-7161-4E2F-96DD-F1C1EF31A7B3}"/>
              </a:ext>
            </a:extLst>
          </p:cNvPr>
          <p:cNvSpPr txBox="1"/>
          <p:nvPr/>
        </p:nvSpPr>
        <p:spPr>
          <a:xfrm>
            <a:off x="727841" y="5382714"/>
            <a:ext cx="6346609" cy="646331"/>
          </a:xfrm>
          <a:prstGeom prst="rect">
            <a:avLst/>
          </a:prstGeom>
          <a:noFill/>
        </p:spPr>
        <p:txBody>
          <a:bodyPr wrap="none" rtlCol="0">
            <a:spAutoFit/>
          </a:bodyPr>
          <a:lstStyle/>
          <a:p>
            <a:pPr marL="285750" indent="-285750">
              <a:buFont typeface="Arial" panose="020B0604020202020204" pitchFamily="34" charset="0"/>
              <a:buChar char="•"/>
            </a:pPr>
            <a:r>
              <a:rPr lang="en-US" dirty="0"/>
              <a:t>NOTE: 2021 acreages are based on several assumptions</a:t>
            </a:r>
          </a:p>
          <a:p>
            <a:pPr marL="285750" indent="-285750">
              <a:buFont typeface="Arial" panose="020B0604020202020204" pitchFamily="34" charset="0"/>
              <a:buChar char="•"/>
            </a:pPr>
            <a:r>
              <a:rPr lang="en-US" dirty="0"/>
              <a:t>Magic Valley agricultural acres were stable*</a:t>
            </a:r>
          </a:p>
        </p:txBody>
      </p:sp>
      <p:pic>
        <p:nvPicPr>
          <p:cNvPr id="5" name="Picture 4">
            <a:extLst>
              <a:ext uri="{FF2B5EF4-FFF2-40B4-BE49-F238E27FC236}">
                <a16:creationId xmlns:a16="http://schemas.microsoft.com/office/drawing/2014/main" id="{8E0CADE7-404D-4FD0-A5BF-55D10508534A}"/>
              </a:ext>
            </a:extLst>
          </p:cNvPr>
          <p:cNvPicPr>
            <a:picLocks noChangeAspect="1"/>
          </p:cNvPicPr>
          <p:nvPr/>
        </p:nvPicPr>
        <p:blipFill>
          <a:blip r:embed="rId3"/>
          <a:stretch>
            <a:fillRect/>
          </a:stretch>
        </p:blipFill>
        <p:spPr>
          <a:xfrm>
            <a:off x="196850" y="805307"/>
            <a:ext cx="5137150" cy="3088100"/>
          </a:xfrm>
          <a:prstGeom prst="rect">
            <a:avLst/>
          </a:prstGeom>
        </p:spPr>
      </p:pic>
      <p:pic>
        <p:nvPicPr>
          <p:cNvPr id="9" name="Picture 8">
            <a:extLst>
              <a:ext uri="{FF2B5EF4-FFF2-40B4-BE49-F238E27FC236}">
                <a16:creationId xmlns:a16="http://schemas.microsoft.com/office/drawing/2014/main" id="{FC1DC8A0-537C-46E9-BC3C-6DD5E8DD3CC3}"/>
              </a:ext>
            </a:extLst>
          </p:cNvPr>
          <p:cNvPicPr>
            <a:picLocks noChangeAspect="1"/>
          </p:cNvPicPr>
          <p:nvPr/>
        </p:nvPicPr>
        <p:blipFill>
          <a:blip r:embed="rId4"/>
          <a:stretch>
            <a:fillRect/>
          </a:stretch>
        </p:blipFill>
        <p:spPr>
          <a:xfrm>
            <a:off x="5334000" y="1922048"/>
            <a:ext cx="5550971" cy="3335751"/>
          </a:xfrm>
          <a:prstGeom prst="rect">
            <a:avLst/>
          </a:prstGeom>
        </p:spPr>
      </p:pic>
    </p:spTree>
    <p:extLst>
      <p:ext uri="{BB962C8B-B14F-4D97-AF65-F5344CB8AC3E}">
        <p14:creationId xmlns:p14="http://schemas.microsoft.com/office/powerpoint/2010/main" val="1354310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17</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Agricultural Acres in Idaho</a:t>
            </a:r>
          </a:p>
        </p:txBody>
      </p:sp>
      <p:sp>
        <p:nvSpPr>
          <p:cNvPr id="8" name="TextBox 7">
            <a:extLst>
              <a:ext uri="{FF2B5EF4-FFF2-40B4-BE49-F238E27FC236}">
                <a16:creationId xmlns:a16="http://schemas.microsoft.com/office/drawing/2014/main" id="{AA4DF50D-DC9C-49E2-B665-C1D7CCF60B0F}"/>
              </a:ext>
            </a:extLst>
          </p:cNvPr>
          <p:cNvSpPr txBox="1"/>
          <p:nvPr/>
        </p:nvSpPr>
        <p:spPr>
          <a:xfrm>
            <a:off x="299885" y="1239428"/>
            <a:ext cx="8470490" cy="4247317"/>
          </a:xfrm>
          <a:prstGeom prst="rect">
            <a:avLst/>
          </a:prstGeom>
          <a:noFill/>
        </p:spPr>
        <p:txBody>
          <a:bodyPr wrap="square" rtlCol="0">
            <a:spAutoFit/>
          </a:bodyPr>
          <a:lstStyle/>
          <a:p>
            <a:r>
              <a:rPr lang="en-US" sz="2800" b="1" dirty="0">
                <a:solidFill>
                  <a:srgbClr val="701A28"/>
                </a:solidFill>
                <a:latin typeface="Sitka Heading Semibold" panose="020B0604020202020204" pitchFamily="2" charset="0"/>
                <a:ea typeface="+mj-ea"/>
                <a:cs typeface="Arial" pitchFamily="34" charset="0"/>
              </a:rPr>
              <a:t>Takeaways</a:t>
            </a:r>
          </a:p>
          <a:p>
            <a:pPr marL="285750" indent="-285750">
              <a:buFont typeface="Arial" panose="020B0604020202020204" pitchFamily="34" charset="0"/>
              <a:buChar char="•"/>
            </a:pPr>
            <a:r>
              <a:rPr lang="en-US" sz="2800" dirty="0"/>
              <a:t>Agricultural land loss </a:t>
            </a:r>
            <a:r>
              <a:rPr lang="en-US" sz="2800" b="1" i="1" dirty="0"/>
              <a:t>will</a:t>
            </a:r>
            <a:r>
              <a:rPr lang="en-US" sz="2800" dirty="0"/>
              <a:t> continue in Idaho</a:t>
            </a:r>
          </a:p>
          <a:p>
            <a:pPr marL="285750" indent="-285750">
              <a:buFont typeface="Arial" panose="020B0604020202020204" pitchFamily="34" charset="0"/>
              <a:buChar char="•"/>
            </a:pPr>
            <a:r>
              <a:rPr lang="en-US" sz="2800" dirty="0"/>
              <a:t>High interest rates have slowed development</a:t>
            </a:r>
          </a:p>
          <a:p>
            <a:pPr marL="742950" lvl="1" indent="-285750">
              <a:buFont typeface="Arial" panose="020B0604020202020204" pitchFamily="34" charset="0"/>
              <a:buChar char="•"/>
            </a:pPr>
            <a:r>
              <a:rPr lang="en-US" sz="2800" dirty="0"/>
              <a:t>Timing of slowdown is uncertain</a:t>
            </a:r>
          </a:p>
          <a:p>
            <a:pPr marL="285750" indent="-285750">
              <a:buFont typeface="Arial" panose="020B0604020202020204" pitchFamily="34" charset="0"/>
              <a:buChar char="•"/>
            </a:pPr>
            <a:r>
              <a:rPr lang="en-US" sz="2800" dirty="0"/>
              <a:t>Possible mitigation includes proper planning and zoning</a:t>
            </a:r>
          </a:p>
          <a:p>
            <a:pPr marL="742950" lvl="1" indent="-285750">
              <a:buFont typeface="Arial" panose="020B0604020202020204" pitchFamily="34" charset="0"/>
              <a:buChar char="•"/>
            </a:pPr>
            <a:r>
              <a:rPr lang="en-US" sz="2800" dirty="0"/>
              <a:t>Get involved in your communities</a:t>
            </a:r>
          </a:p>
          <a:p>
            <a:pPr marL="742950" lvl="1" indent="-285750">
              <a:buFont typeface="Arial" panose="020B0604020202020204" pitchFamily="34" charset="0"/>
              <a:buChar char="•"/>
            </a:pPr>
            <a:r>
              <a:rPr lang="en-US" sz="2800" dirty="0"/>
              <a:t>Explain why prime agricultural land needs to stay in agricultural production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75139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18D7-DB8F-4BE3-B78B-2820A4588B83}"/>
              </a:ext>
            </a:extLst>
          </p:cNvPr>
          <p:cNvSpPr>
            <a:spLocks noGrp="1"/>
          </p:cNvSpPr>
          <p:nvPr>
            <p:ph type="ctrTitle"/>
          </p:nvPr>
        </p:nvSpPr>
        <p:spPr/>
        <p:txBody>
          <a:bodyPr/>
          <a:lstStyle/>
          <a:p>
            <a:pPr algn="ctr"/>
            <a:r>
              <a:rPr lang="en-US" altLang="en-US" sz="4400" dirty="0"/>
              <a:t>Land Value Trends</a:t>
            </a:r>
            <a:endParaRPr lang="en-US" dirty="0"/>
          </a:p>
        </p:txBody>
      </p:sp>
      <p:sp>
        <p:nvSpPr>
          <p:cNvPr id="3" name="Subtitle 2">
            <a:extLst>
              <a:ext uri="{FF2B5EF4-FFF2-40B4-BE49-F238E27FC236}">
                <a16:creationId xmlns:a16="http://schemas.microsoft.com/office/drawing/2014/main" id="{134616DE-9632-4BD6-ACA3-E8D7F24BD15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170269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A5E87893-BFC6-7C44-8724-19DEE3953157}"/>
              </a:ext>
            </a:extLst>
          </p:cNvPr>
          <p:cNvSpPr>
            <a:spLocks noGrp="1"/>
          </p:cNvSpPr>
          <p:nvPr>
            <p:ph type="sldNum" sz="quarter" idx="21"/>
          </p:nvPr>
        </p:nvSpPr>
        <p:spPr>
          <a:xfrm>
            <a:off x="196850" y="6356350"/>
            <a:ext cx="565150" cy="365125"/>
          </a:xfrm>
        </p:spPr>
        <p:txBody>
          <a:bodyPr/>
          <a:lstStyle/>
          <a:p>
            <a:pPr>
              <a:spcAft>
                <a:spcPts val="600"/>
              </a:spcAft>
            </a:pPr>
            <a:fld id="{195633A1-9FC7-9A46-B1F8-AD562939C1B8}" type="slidenum">
              <a:rPr lang="en-US" altLang="en-US" smtClean="0"/>
              <a:pPr>
                <a:spcAft>
                  <a:spcPts val="600"/>
                </a:spcAft>
              </a:pPr>
              <a:t>19</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609600" y="-609600"/>
            <a:ext cx="11521440" cy="1371600"/>
          </a:xfrm>
        </p:spPr>
        <p:txBody>
          <a:bodyPr wrap="square" anchor="b">
            <a:normAutofit/>
          </a:bodyPr>
          <a:lstStyle/>
          <a:p>
            <a:r>
              <a:rPr lang="en-US" dirty="0"/>
              <a:t>Land Value Trends</a:t>
            </a:r>
          </a:p>
        </p:txBody>
      </p:sp>
      <p:pic>
        <p:nvPicPr>
          <p:cNvPr id="8" name="Picture 7">
            <a:extLst>
              <a:ext uri="{FF2B5EF4-FFF2-40B4-BE49-F238E27FC236}">
                <a16:creationId xmlns:a16="http://schemas.microsoft.com/office/drawing/2014/main" id="{C2EB1E19-DBDA-41F3-BF6E-711E61489D93}"/>
              </a:ext>
            </a:extLst>
          </p:cNvPr>
          <p:cNvPicPr>
            <a:picLocks noChangeAspect="1"/>
          </p:cNvPicPr>
          <p:nvPr/>
        </p:nvPicPr>
        <p:blipFill>
          <a:blip r:embed="rId3"/>
          <a:stretch>
            <a:fillRect/>
          </a:stretch>
        </p:blipFill>
        <p:spPr>
          <a:xfrm>
            <a:off x="1219200" y="761999"/>
            <a:ext cx="8001000" cy="5425793"/>
          </a:xfrm>
          <a:prstGeom prst="rect">
            <a:avLst/>
          </a:prstGeom>
          <a:noFill/>
          <a:ln>
            <a:noFill/>
          </a:ln>
        </p:spPr>
      </p:pic>
    </p:spTree>
    <p:extLst>
      <p:ext uri="{BB962C8B-B14F-4D97-AF65-F5344CB8AC3E}">
        <p14:creationId xmlns:p14="http://schemas.microsoft.com/office/powerpoint/2010/main" val="3916651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18D7-DB8F-4BE3-B78B-2820A4588B83}"/>
              </a:ext>
            </a:extLst>
          </p:cNvPr>
          <p:cNvSpPr>
            <a:spLocks noGrp="1"/>
          </p:cNvSpPr>
          <p:nvPr>
            <p:ph type="ctrTitle"/>
          </p:nvPr>
        </p:nvSpPr>
        <p:spPr>
          <a:xfrm>
            <a:off x="152400" y="-13138"/>
            <a:ext cx="4572000" cy="2387600"/>
          </a:xfrm>
        </p:spPr>
        <p:txBody>
          <a:bodyPr/>
          <a:lstStyle/>
          <a:p>
            <a:pPr algn="ctr"/>
            <a:r>
              <a:rPr lang="en-US" dirty="0"/>
              <a:t>Topics</a:t>
            </a:r>
          </a:p>
        </p:txBody>
      </p:sp>
      <p:sp>
        <p:nvSpPr>
          <p:cNvPr id="3" name="Subtitle 2">
            <a:extLst>
              <a:ext uri="{FF2B5EF4-FFF2-40B4-BE49-F238E27FC236}">
                <a16:creationId xmlns:a16="http://schemas.microsoft.com/office/drawing/2014/main" id="{134616DE-9632-4BD6-ACA3-E8D7F24BD15F}"/>
              </a:ext>
            </a:extLst>
          </p:cNvPr>
          <p:cNvSpPr>
            <a:spLocks noGrp="1"/>
          </p:cNvSpPr>
          <p:nvPr>
            <p:ph type="subTitle" idx="1"/>
          </p:nvPr>
        </p:nvSpPr>
        <p:spPr>
          <a:xfrm>
            <a:off x="-38100" y="2743200"/>
            <a:ext cx="4953000" cy="2961481"/>
          </a:xfrm>
        </p:spPr>
        <p:txBody>
          <a:bodyPr>
            <a:normAutofit/>
          </a:bodyPr>
          <a:lstStyle/>
          <a:p>
            <a:pPr marL="514350" indent="-514350">
              <a:buFont typeface="Arial" panose="020B0604020202020204" pitchFamily="34" charset="0"/>
              <a:buChar char="•"/>
            </a:pPr>
            <a:r>
              <a:rPr lang="en-US" sz="2800" dirty="0"/>
              <a:t>Irrigation Method Trends</a:t>
            </a:r>
          </a:p>
          <a:p>
            <a:pPr marL="514350" indent="-514350">
              <a:buFont typeface="Arial" panose="020B0604020202020204" pitchFamily="34" charset="0"/>
              <a:buChar char="•"/>
            </a:pPr>
            <a:r>
              <a:rPr lang="en-US" sz="2800" dirty="0"/>
              <a:t>Agricultural Acreage Trends</a:t>
            </a:r>
          </a:p>
          <a:p>
            <a:pPr marL="514350" indent="-514350">
              <a:buFont typeface="Arial" panose="020B0604020202020204" pitchFamily="34" charset="0"/>
              <a:buChar char="•"/>
            </a:pPr>
            <a:r>
              <a:rPr lang="en-US" sz="2800" dirty="0"/>
              <a:t>Land Value Trends</a:t>
            </a:r>
          </a:p>
        </p:txBody>
      </p:sp>
    </p:spTree>
    <p:extLst>
      <p:ext uri="{BB962C8B-B14F-4D97-AF65-F5344CB8AC3E}">
        <p14:creationId xmlns:p14="http://schemas.microsoft.com/office/powerpoint/2010/main" val="2003298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A5E87893-BFC6-7C44-8724-19DEE3953157}"/>
              </a:ext>
            </a:extLst>
          </p:cNvPr>
          <p:cNvSpPr>
            <a:spLocks noGrp="1"/>
          </p:cNvSpPr>
          <p:nvPr>
            <p:ph type="sldNum" sz="quarter" idx="21"/>
          </p:nvPr>
        </p:nvSpPr>
        <p:spPr>
          <a:xfrm>
            <a:off x="196850" y="6356350"/>
            <a:ext cx="565150" cy="365125"/>
          </a:xfrm>
        </p:spPr>
        <p:txBody>
          <a:bodyPr/>
          <a:lstStyle/>
          <a:p>
            <a:pPr>
              <a:spcAft>
                <a:spcPts val="600"/>
              </a:spcAft>
            </a:pPr>
            <a:fld id="{195633A1-9FC7-9A46-B1F8-AD562939C1B8}" type="slidenum">
              <a:rPr lang="en-US" altLang="en-US" smtClean="0"/>
              <a:pPr>
                <a:spcAft>
                  <a:spcPts val="600"/>
                </a:spcAft>
              </a:pPr>
              <a:t>20</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609600" y="-609600"/>
            <a:ext cx="11521440" cy="1371600"/>
          </a:xfrm>
        </p:spPr>
        <p:txBody>
          <a:bodyPr wrap="square" anchor="b">
            <a:normAutofit/>
          </a:bodyPr>
          <a:lstStyle/>
          <a:p>
            <a:r>
              <a:rPr lang="en-US" dirty="0"/>
              <a:t>Land Value Trends</a:t>
            </a:r>
          </a:p>
        </p:txBody>
      </p:sp>
      <p:pic>
        <p:nvPicPr>
          <p:cNvPr id="5" name="Picture 4">
            <a:extLst>
              <a:ext uri="{FF2B5EF4-FFF2-40B4-BE49-F238E27FC236}">
                <a16:creationId xmlns:a16="http://schemas.microsoft.com/office/drawing/2014/main" id="{CCD4C93C-7561-435C-9763-2939C8F02C0C}"/>
              </a:ext>
            </a:extLst>
          </p:cNvPr>
          <p:cNvPicPr>
            <a:picLocks noChangeAspect="1"/>
          </p:cNvPicPr>
          <p:nvPr/>
        </p:nvPicPr>
        <p:blipFill>
          <a:blip r:embed="rId3"/>
          <a:stretch>
            <a:fillRect/>
          </a:stretch>
        </p:blipFill>
        <p:spPr>
          <a:xfrm>
            <a:off x="914400" y="685799"/>
            <a:ext cx="8382000" cy="5519335"/>
          </a:xfrm>
          <a:prstGeom prst="rect">
            <a:avLst/>
          </a:prstGeom>
        </p:spPr>
      </p:pic>
    </p:spTree>
    <p:extLst>
      <p:ext uri="{BB962C8B-B14F-4D97-AF65-F5344CB8AC3E}">
        <p14:creationId xmlns:p14="http://schemas.microsoft.com/office/powerpoint/2010/main" val="3926585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A5E87893-BFC6-7C44-8724-19DEE3953157}"/>
              </a:ext>
            </a:extLst>
          </p:cNvPr>
          <p:cNvSpPr>
            <a:spLocks noGrp="1"/>
          </p:cNvSpPr>
          <p:nvPr>
            <p:ph type="sldNum" sz="quarter" idx="21"/>
          </p:nvPr>
        </p:nvSpPr>
        <p:spPr>
          <a:xfrm>
            <a:off x="196850" y="6356350"/>
            <a:ext cx="565150" cy="365125"/>
          </a:xfrm>
        </p:spPr>
        <p:txBody>
          <a:bodyPr/>
          <a:lstStyle/>
          <a:p>
            <a:pPr>
              <a:spcAft>
                <a:spcPts val="600"/>
              </a:spcAft>
            </a:pPr>
            <a:fld id="{195633A1-9FC7-9A46-B1F8-AD562939C1B8}" type="slidenum">
              <a:rPr lang="en-US" altLang="en-US" smtClean="0"/>
              <a:pPr>
                <a:spcAft>
                  <a:spcPts val="600"/>
                </a:spcAft>
              </a:pPr>
              <a:t>21</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609600" y="-609600"/>
            <a:ext cx="11521440" cy="1371600"/>
          </a:xfrm>
        </p:spPr>
        <p:txBody>
          <a:bodyPr wrap="square" anchor="b">
            <a:normAutofit/>
          </a:bodyPr>
          <a:lstStyle/>
          <a:p>
            <a:r>
              <a:rPr lang="en-US" dirty="0"/>
              <a:t>Land Value Trends</a:t>
            </a:r>
          </a:p>
        </p:txBody>
      </p:sp>
      <p:pic>
        <p:nvPicPr>
          <p:cNvPr id="7" name="Picture 6">
            <a:extLst>
              <a:ext uri="{FF2B5EF4-FFF2-40B4-BE49-F238E27FC236}">
                <a16:creationId xmlns:a16="http://schemas.microsoft.com/office/drawing/2014/main" id="{8B1E55DB-D964-4340-BEB0-64626FEC7A13}"/>
              </a:ext>
            </a:extLst>
          </p:cNvPr>
          <p:cNvPicPr>
            <a:picLocks noChangeAspect="1"/>
          </p:cNvPicPr>
          <p:nvPr/>
        </p:nvPicPr>
        <p:blipFill>
          <a:blip r:embed="rId3"/>
          <a:stretch>
            <a:fillRect/>
          </a:stretch>
        </p:blipFill>
        <p:spPr>
          <a:xfrm>
            <a:off x="5513252" y="2652240"/>
            <a:ext cx="5226847" cy="3208621"/>
          </a:xfrm>
          <a:prstGeom prst="rect">
            <a:avLst/>
          </a:prstGeom>
        </p:spPr>
      </p:pic>
      <p:pic>
        <p:nvPicPr>
          <p:cNvPr id="9" name="Picture 8">
            <a:extLst>
              <a:ext uri="{FF2B5EF4-FFF2-40B4-BE49-F238E27FC236}">
                <a16:creationId xmlns:a16="http://schemas.microsoft.com/office/drawing/2014/main" id="{6DF36922-40DB-46A9-BFC8-73D539932E57}"/>
              </a:ext>
            </a:extLst>
          </p:cNvPr>
          <p:cNvPicPr>
            <a:picLocks noChangeAspect="1"/>
          </p:cNvPicPr>
          <p:nvPr/>
        </p:nvPicPr>
        <p:blipFill>
          <a:blip r:embed="rId4"/>
          <a:stretch>
            <a:fillRect/>
          </a:stretch>
        </p:blipFill>
        <p:spPr>
          <a:xfrm>
            <a:off x="228381" y="762000"/>
            <a:ext cx="5226847" cy="3208621"/>
          </a:xfrm>
          <a:prstGeom prst="rect">
            <a:avLst/>
          </a:prstGeom>
        </p:spPr>
      </p:pic>
      <p:sp>
        <p:nvSpPr>
          <p:cNvPr id="10" name="TextBox 9">
            <a:extLst>
              <a:ext uri="{FF2B5EF4-FFF2-40B4-BE49-F238E27FC236}">
                <a16:creationId xmlns:a16="http://schemas.microsoft.com/office/drawing/2014/main" id="{8B8240B4-6C61-4F2A-AB83-F1BFB302FEA7}"/>
              </a:ext>
            </a:extLst>
          </p:cNvPr>
          <p:cNvSpPr txBox="1"/>
          <p:nvPr/>
        </p:nvSpPr>
        <p:spPr>
          <a:xfrm>
            <a:off x="2590800" y="3970621"/>
            <a:ext cx="1236236" cy="369332"/>
          </a:xfrm>
          <a:prstGeom prst="rect">
            <a:avLst/>
          </a:prstGeom>
          <a:noFill/>
        </p:spPr>
        <p:txBody>
          <a:bodyPr wrap="none" rtlCol="0">
            <a:spAutoFit/>
          </a:bodyPr>
          <a:lstStyle/>
          <a:p>
            <a:r>
              <a:rPr lang="en-US" dirty="0"/>
              <a:t>(All Sales)</a:t>
            </a:r>
          </a:p>
        </p:txBody>
      </p:sp>
      <p:sp>
        <p:nvSpPr>
          <p:cNvPr id="12" name="TextBox 11">
            <a:extLst>
              <a:ext uri="{FF2B5EF4-FFF2-40B4-BE49-F238E27FC236}">
                <a16:creationId xmlns:a16="http://schemas.microsoft.com/office/drawing/2014/main" id="{2D08B7C8-FB4F-4726-91DA-68922391C53A}"/>
              </a:ext>
            </a:extLst>
          </p:cNvPr>
          <p:cNvSpPr txBox="1"/>
          <p:nvPr/>
        </p:nvSpPr>
        <p:spPr>
          <a:xfrm>
            <a:off x="6858000" y="5794729"/>
            <a:ext cx="3531801" cy="369332"/>
          </a:xfrm>
          <a:prstGeom prst="rect">
            <a:avLst/>
          </a:prstGeom>
          <a:noFill/>
        </p:spPr>
        <p:txBody>
          <a:bodyPr wrap="none" rtlCol="0">
            <a:spAutoFit/>
          </a:bodyPr>
          <a:lstStyle/>
          <a:p>
            <a:r>
              <a:rPr lang="en-US" dirty="0"/>
              <a:t>(Top and Bottom 10% Removed)</a:t>
            </a:r>
          </a:p>
        </p:txBody>
      </p:sp>
    </p:spTree>
    <p:extLst>
      <p:ext uri="{BB962C8B-B14F-4D97-AF65-F5344CB8AC3E}">
        <p14:creationId xmlns:p14="http://schemas.microsoft.com/office/powerpoint/2010/main" val="2643277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A5E87893-BFC6-7C44-8724-19DEE3953157}"/>
              </a:ext>
            </a:extLst>
          </p:cNvPr>
          <p:cNvSpPr>
            <a:spLocks noGrp="1"/>
          </p:cNvSpPr>
          <p:nvPr>
            <p:ph type="sldNum" sz="quarter" idx="21"/>
          </p:nvPr>
        </p:nvSpPr>
        <p:spPr>
          <a:xfrm>
            <a:off x="196850" y="6356350"/>
            <a:ext cx="565150" cy="365125"/>
          </a:xfrm>
        </p:spPr>
        <p:txBody>
          <a:bodyPr/>
          <a:lstStyle/>
          <a:p>
            <a:pPr>
              <a:spcAft>
                <a:spcPts val="600"/>
              </a:spcAft>
            </a:pPr>
            <a:fld id="{195633A1-9FC7-9A46-B1F8-AD562939C1B8}" type="slidenum">
              <a:rPr lang="en-US" altLang="en-US" smtClean="0"/>
              <a:pPr>
                <a:spcAft>
                  <a:spcPts val="600"/>
                </a:spcAft>
              </a:pPr>
              <a:t>22</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609600" y="-609600"/>
            <a:ext cx="11521440" cy="1371600"/>
          </a:xfrm>
        </p:spPr>
        <p:txBody>
          <a:bodyPr wrap="square" anchor="b">
            <a:normAutofit/>
          </a:bodyPr>
          <a:lstStyle/>
          <a:p>
            <a:r>
              <a:rPr lang="en-US" dirty="0"/>
              <a:t>Land Value Trends</a:t>
            </a:r>
          </a:p>
        </p:txBody>
      </p:sp>
      <p:pic>
        <p:nvPicPr>
          <p:cNvPr id="6" name="Picture 5">
            <a:extLst>
              <a:ext uri="{FF2B5EF4-FFF2-40B4-BE49-F238E27FC236}">
                <a16:creationId xmlns:a16="http://schemas.microsoft.com/office/drawing/2014/main" id="{BDC989BB-0CFA-455F-BFFA-E86FE5C4F9B5}"/>
              </a:ext>
            </a:extLst>
          </p:cNvPr>
          <p:cNvPicPr>
            <a:picLocks noChangeAspect="1"/>
          </p:cNvPicPr>
          <p:nvPr/>
        </p:nvPicPr>
        <p:blipFill>
          <a:blip r:embed="rId3"/>
          <a:stretch>
            <a:fillRect/>
          </a:stretch>
        </p:blipFill>
        <p:spPr>
          <a:xfrm>
            <a:off x="1142999" y="685800"/>
            <a:ext cx="8090371" cy="5486400"/>
          </a:xfrm>
          <a:prstGeom prst="rect">
            <a:avLst/>
          </a:prstGeom>
        </p:spPr>
      </p:pic>
    </p:spTree>
    <p:extLst>
      <p:ext uri="{BB962C8B-B14F-4D97-AF65-F5344CB8AC3E}">
        <p14:creationId xmlns:p14="http://schemas.microsoft.com/office/powerpoint/2010/main" val="2727603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1">
            <a:extLst>
              <a:ext uri="{FF2B5EF4-FFF2-40B4-BE49-F238E27FC236}">
                <a16:creationId xmlns:a16="http://schemas.microsoft.com/office/drawing/2014/main" id="{A5E87893-BFC6-7C44-8724-19DEE3953157}"/>
              </a:ext>
            </a:extLst>
          </p:cNvPr>
          <p:cNvSpPr>
            <a:spLocks noGrp="1"/>
          </p:cNvSpPr>
          <p:nvPr>
            <p:ph type="sldNum" sz="quarter" idx="21"/>
          </p:nvPr>
        </p:nvSpPr>
        <p:spPr>
          <a:xfrm>
            <a:off x="196850" y="6356350"/>
            <a:ext cx="565150" cy="365125"/>
          </a:xfrm>
        </p:spPr>
        <p:txBody>
          <a:bodyPr/>
          <a:lstStyle/>
          <a:p>
            <a:pPr>
              <a:spcAft>
                <a:spcPts val="600"/>
              </a:spcAft>
            </a:pPr>
            <a:fld id="{195633A1-9FC7-9A46-B1F8-AD562939C1B8}" type="slidenum">
              <a:rPr lang="en-US" altLang="en-US" smtClean="0"/>
              <a:pPr>
                <a:spcAft>
                  <a:spcPts val="600"/>
                </a:spcAft>
              </a:pPr>
              <a:t>23</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609600" y="-609600"/>
            <a:ext cx="11521440" cy="1371600"/>
          </a:xfrm>
        </p:spPr>
        <p:txBody>
          <a:bodyPr wrap="square" anchor="b">
            <a:normAutofit/>
          </a:bodyPr>
          <a:lstStyle/>
          <a:p>
            <a:r>
              <a:rPr lang="en-US" dirty="0"/>
              <a:t>Land Value Trends</a:t>
            </a:r>
          </a:p>
        </p:txBody>
      </p:sp>
      <p:sp>
        <p:nvSpPr>
          <p:cNvPr id="10" name="TextBox 9">
            <a:extLst>
              <a:ext uri="{FF2B5EF4-FFF2-40B4-BE49-F238E27FC236}">
                <a16:creationId xmlns:a16="http://schemas.microsoft.com/office/drawing/2014/main" id="{8B8240B4-6C61-4F2A-AB83-F1BFB302FEA7}"/>
              </a:ext>
            </a:extLst>
          </p:cNvPr>
          <p:cNvSpPr txBox="1"/>
          <p:nvPr/>
        </p:nvSpPr>
        <p:spPr>
          <a:xfrm>
            <a:off x="2667000" y="3936461"/>
            <a:ext cx="1236236" cy="369332"/>
          </a:xfrm>
          <a:prstGeom prst="rect">
            <a:avLst/>
          </a:prstGeom>
          <a:noFill/>
        </p:spPr>
        <p:txBody>
          <a:bodyPr wrap="none" rtlCol="0">
            <a:spAutoFit/>
          </a:bodyPr>
          <a:lstStyle/>
          <a:p>
            <a:r>
              <a:rPr lang="en-US" dirty="0"/>
              <a:t>(All Sales)</a:t>
            </a:r>
          </a:p>
        </p:txBody>
      </p:sp>
      <p:sp>
        <p:nvSpPr>
          <p:cNvPr id="12" name="TextBox 11">
            <a:extLst>
              <a:ext uri="{FF2B5EF4-FFF2-40B4-BE49-F238E27FC236}">
                <a16:creationId xmlns:a16="http://schemas.microsoft.com/office/drawing/2014/main" id="{2D08B7C8-FB4F-4726-91DA-68922391C53A}"/>
              </a:ext>
            </a:extLst>
          </p:cNvPr>
          <p:cNvSpPr txBox="1"/>
          <p:nvPr/>
        </p:nvSpPr>
        <p:spPr>
          <a:xfrm>
            <a:off x="6858000" y="5794729"/>
            <a:ext cx="3531801" cy="369332"/>
          </a:xfrm>
          <a:prstGeom prst="rect">
            <a:avLst/>
          </a:prstGeom>
          <a:noFill/>
        </p:spPr>
        <p:txBody>
          <a:bodyPr wrap="none" rtlCol="0">
            <a:spAutoFit/>
          </a:bodyPr>
          <a:lstStyle/>
          <a:p>
            <a:r>
              <a:rPr lang="en-US" dirty="0"/>
              <a:t>(Top and Bottom 10% Removed)</a:t>
            </a:r>
          </a:p>
        </p:txBody>
      </p:sp>
      <p:pic>
        <p:nvPicPr>
          <p:cNvPr id="4" name="Picture 3">
            <a:extLst>
              <a:ext uri="{FF2B5EF4-FFF2-40B4-BE49-F238E27FC236}">
                <a16:creationId xmlns:a16="http://schemas.microsoft.com/office/drawing/2014/main" id="{01D33E03-166E-43E8-83EE-41456A22057A}"/>
              </a:ext>
            </a:extLst>
          </p:cNvPr>
          <p:cNvPicPr>
            <a:picLocks noChangeAspect="1"/>
          </p:cNvPicPr>
          <p:nvPr/>
        </p:nvPicPr>
        <p:blipFill>
          <a:blip r:embed="rId3"/>
          <a:stretch>
            <a:fillRect/>
          </a:stretch>
        </p:blipFill>
        <p:spPr>
          <a:xfrm>
            <a:off x="196850" y="683638"/>
            <a:ext cx="5155441" cy="3331186"/>
          </a:xfrm>
          <a:prstGeom prst="rect">
            <a:avLst/>
          </a:prstGeom>
        </p:spPr>
      </p:pic>
      <p:pic>
        <p:nvPicPr>
          <p:cNvPr id="6" name="Picture 5">
            <a:extLst>
              <a:ext uri="{FF2B5EF4-FFF2-40B4-BE49-F238E27FC236}">
                <a16:creationId xmlns:a16="http://schemas.microsoft.com/office/drawing/2014/main" id="{5C5839D4-1EE3-4191-9709-C97706DF44AA}"/>
              </a:ext>
            </a:extLst>
          </p:cNvPr>
          <p:cNvPicPr>
            <a:picLocks noChangeAspect="1"/>
          </p:cNvPicPr>
          <p:nvPr/>
        </p:nvPicPr>
        <p:blipFill>
          <a:blip r:embed="rId4"/>
          <a:stretch>
            <a:fillRect/>
          </a:stretch>
        </p:blipFill>
        <p:spPr>
          <a:xfrm>
            <a:off x="5486400" y="2304191"/>
            <a:ext cx="5422392" cy="3503676"/>
          </a:xfrm>
          <a:prstGeom prst="rect">
            <a:avLst/>
          </a:prstGeom>
        </p:spPr>
      </p:pic>
    </p:spTree>
    <p:extLst>
      <p:ext uri="{BB962C8B-B14F-4D97-AF65-F5344CB8AC3E}">
        <p14:creationId xmlns:p14="http://schemas.microsoft.com/office/powerpoint/2010/main" val="1430357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18D7-DB8F-4BE3-B78B-2820A4588B83}"/>
              </a:ext>
            </a:extLst>
          </p:cNvPr>
          <p:cNvSpPr>
            <a:spLocks noGrp="1"/>
          </p:cNvSpPr>
          <p:nvPr>
            <p:ph type="ctrTitle"/>
          </p:nvPr>
        </p:nvSpPr>
        <p:spPr>
          <a:xfrm>
            <a:off x="304800" y="-1400009"/>
            <a:ext cx="4572000" cy="2387600"/>
          </a:xfrm>
        </p:spPr>
        <p:txBody>
          <a:bodyPr/>
          <a:lstStyle/>
          <a:p>
            <a:pPr algn="ctr"/>
            <a:r>
              <a:rPr lang="en-US" altLang="en-US" sz="4400" dirty="0"/>
              <a:t>Land Value Trends</a:t>
            </a:r>
            <a:endParaRPr lang="en-US" dirty="0"/>
          </a:p>
        </p:txBody>
      </p:sp>
      <p:sp>
        <p:nvSpPr>
          <p:cNvPr id="3" name="Subtitle 2">
            <a:extLst>
              <a:ext uri="{FF2B5EF4-FFF2-40B4-BE49-F238E27FC236}">
                <a16:creationId xmlns:a16="http://schemas.microsoft.com/office/drawing/2014/main" id="{134616DE-9632-4BD6-ACA3-E8D7F24BD15F}"/>
              </a:ext>
            </a:extLst>
          </p:cNvPr>
          <p:cNvSpPr>
            <a:spLocks noGrp="1"/>
          </p:cNvSpPr>
          <p:nvPr>
            <p:ph type="subTitle" idx="1"/>
          </p:nvPr>
        </p:nvSpPr>
        <p:spPr>
          <a:xfrm>
            <a:off x="152400" y="3048000"/>
            <a:ext cx="4572000" cy="1828800"/>
          </a:xfrm>
        </p:spPr>
        <p:txBody>
          <a:bodyPr>
            <a:normAutofit/>
          </a:bodyPr>
          <a:lstStyle/>
          <a:p>
            <a:r>
              <a:rPr lang="en-US" b="1" i="0" dirty="0">
                <a:solidFill>
                  <a:schemeClr val="bg1"/>
                </a:solidFill>
                <a:effectLst/>
              </a:rPr>
              <a:t>“Land is the only thing in the world that amounts to anything, for it's the only thing in this world that lasts. It's the only thing worth working for, worth fighting for, worth dying for.”</a:t>
            </a:r>
          </a:p>
          <a:p>
            <a:r>
              <a:rPr lang="en-US" b="1" dirty="0">
                <a:solidFill>
                  <a:schemeClr val="bg1"/>
                </a:solidFill>
              </a:rPr>
              <a:t>		-Margaret Mitchell</a:t>
            </a:r>
            <a:endParaRPr lang="en-US" dirty="0">
              <a:solidFill>
                <a:schemeClr val="bg1"/>
              </a:solidFill>
            </a:endParaRPr>
          </a:p>
        </p:txBody>
      </p:sp>
      <p:sp>
        <p:nvSpPr>
          <p:cNvPr id="4" name="Subtitle 2">
            <a:extLst>
              <a:ext uri="{FF2B5EF4-FFF2-40B4-BE49-F238E27FC236}">
                <a16:creationId xmlns:a16="http://schemas.microsoft.com/office/drawing/2014/main" id="{97A332E5-7CBF-457E-9B9E-CC9F8300DD30}"/>
              </a:ext>
            </a:extLst>
          </p:cNvPr>
          <p:cNvSpPr txBox="1">
            <a:spLocks/>
          </p:cNvSpPr>
          <p:nvPr/>
        </p:nvSpPr>
        <p:spPr bwMode="auto">
          <a:xfrm>
            <a:off x="152400" y="1623848"/>
            <a:ext cx="457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1" fontAlgn="base" hangingPunct="1">
              <a:lnSpc>
                <a:spcPct val="90000"/>
              </a:lnSpc>
              <a:spcBef>
                <a:spcPts val="1000"/>
              </a:spcBef>
              <a:spcAft>
                <a:spcPct val="0"/>
              </a:spcAft>
              <a:buFont typeface="Arial" panose="020B0604020202020204" pitchFamily="34" charset="0"/>
              <a:buNone/>
              <a:defRPr sz="1600" b="0" i="0" kern="1200">
                <a:solidFill>
                  <a:schemeClr val="bg2"/>
                </a:solidFill>
                <a:latin typeface="Trade Gothic Next Light" panose="020B0403040303020004" pitchFamily="34"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bg1"/>
                </a:solidFill>
              </a:rPr>
              <a:t>“Buy land, they’re not making any more of it.”</a:t>
            </a:r>
          </a:p>
          <a:p>
            <a:r>
              <a:rPr lang="en-US" b="1" dirty="0">
                <a:solidFill>
                  <a:schemeClr val="bg1"/>
                </a:solidFill>
              </a:rPr>
              <a:t>	 	-Mark Twain</a:t>
            </a:r>
            <a:endParaRPr lang="en-US" dirty="0">
              <a:solidFill>
                <a:schemeClr val="bg1"/>
              </a:solidFill>
            </a:endParaRPr>
          </a:p>
        </p:txBody>
      </p:sp>
    </p:spTree>
    <p:extLst>
      <p:ext uri="{BB962C8B-B14F-4D97-AF65-F5344CB8AC3E}">
        <p14:creationId xmlns:p14="http://schemas.microsoft.com/office/powerpoint/2010/main" val="1805414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C9E590-F232-C689-77BC-406105CD432E}"/>
              </a:ext>
            </a:extLst>
          </p:cNvPr>
          <p:cNvSpPr>
            <a:spLocks noGrp="1"/>
          </p:cNvSpPr>
          <p:nvPr>
            <p:ph type="body" sz="quarter" idx="16"/>
          </p:nvPr>
        </p:nvSpPr>
        <p:spPr/>
        <p:txBody>
          <a:bodyPr/>
          <a:lstStyle/>
          <a:p>
            <a:endParaRPr lang="en-US"/>
          </a:p>
        </p:txBody>
      </p:sp>
      <p:sp>
        <p:nvSpPr>
          <p:cNvPr id="7" name="Text Placeholder 6">
            <a:extLst>
              <a:ext uri="{FF2B5EF4-FFF2-40B4-BE49-F238E27FC236}">
                <a16:creationId xmlns:a16="http://schemas.microsoft.com/office/drawing/2014/main" id="{3FFEC4DA-DB7B-9521-ACEE-54F647DAFBF3}"/>
              </a:ext>
            </a:extLst>
          </p:cNvPr>
          <p:cNvSpPr>
            <a:spLocks noGrp="1"/>
          </p:cNvSpPr>
          <p:nvPr>
            <p:ph type="body" sz="quarter" idx="17"/>
          </p:nvPr>
        </p:nvSpPr>
        <p:spPr/>
        <p:txBody>
          <a:bodyPr/>
          <a:lstStyle/>
          <a:p>
            <a:endParaRPr lang="en-US"/>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3</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Irrigation Methods</a:t>
            </a:r>
          </a:p>
        </p:txBody>
      </p:sp>
      <p:pic>
        <p:nvPicPr>
          <p:cNvPr id="8" name="Picture 7">
            <a:extLst>
              <a:ext uri="{FF2B5EF4-FFF2-40B4-BE49-F238E27FC236}">
                <a16:creationId xmlns:a16="http://schemas.microsoft.com/office/drawing/2014/main" id="{A8C78A0E-431C-468A-AED3-C21B23FC4517}"/>
              </a:ext>
            </a:extLst>
          </p:cNvPr>
          <p:cNvPicPr>
            <a:picLocks noChangeAspect="1"/>
          </p:cNvPicPr>
          <p:nvPr/>
        </p:nvPicPr>
        <p:blipFill>
          <a:blip r:embed="rId3"/>
          <a:stretch>
            <a:fillRect/>
          </a:stretch>
        </p:blipFill>
        <p:spPr>
          <a:xfrm>
            <a:off x="533400" y="914399"/>
            <a:ext cx="9372600" cy="4751117"/>
          </a:xfrm>
          <a:prstGeom prst="rect">
            <a:avLst/>
          </a:prstGeom>
        </p:spPr>
      </p:pic>
    </p:spTree>
    <p:extLst>
      <p:ext uri="{BB962C8B-B14F-4D97-AF65-F5344CB8AC3E}">
        <p14:creationId xmlns:p14="http://schemas.microsoft.com/office/powerpoint/2010/main" val="3384127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4</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Irrigation Methods in Idaho</a:t>
            </a:r>
          </a:p>
        </p:txBody>
      </p:sp>
      <p:pic>
        <p:nvPicPr>
          <p:cNvPr id="5" name="Picture 4">
            <a:extLst>
              <a:ext uri="{FF2B5EF4-FFF2-40B4-BE49-F238E27FC236}">
                <a16:creationId xmlns:a16="http://schemas.microsoft.com/office/drawing/2014/main" id="{58280808-3F75-4B62-A6C8-6F60C6BDA417}"/>
              </a:ext>
            </a:extLst>
          </p:cNvPr>
          <p:cNvPicPr>
            <a:picLocks noChangeAspect="1"/>
          </p:cNvPicPr>
          <p:nvPr/>
        </p:nvPicPr>
        <p:blipFill>
          <a:blip r:embed="rId3"/>
          <a:stretch>
            <a:fillRect/>
          </a:stretch>
        </p:blipFill>
        <p:spPr>
          <a:xfrm>
            <a:off x="5021555" y="751332"/>
            <a:ext cx="4259580" cy="2686812"/>
          </a:xfrm>
          <a:prstGeom prst="rect">
            <a:avLst/>
          </a:prstGeom>
        </p:spPr>
      </p:pic>
      <p:pic>
        <p:nvPicPr>
          <p:cNvPr id="6" name="Picture 5">
            <a:extLst>
              <a:ext uri="{FF2B5EF4-FFF2-40B4-BE49-F238E27FC236}">
                <a16:creationId xmlns:a16="http://schemas.microsoft.com/office/drawing/2014/main" id="{EC62A004-8AC9-4683-B037-086A4E1D832D}"/>
              </a:ext>
            </a:extLst>
          </p:cNvPr>
          <p:cNvPicPr>
            <a:picLocks noChangeAspect="1"/>
          </p:cNvPicPr>
          <p:nvPr/>
        </p:nvPicPr>
        <p:blipFill>
          <a:blip r:embed="rId4"/>
          <a:stretch>
            <a:fillRect/>
          </a:stretch>
        </p:blipFill>
        <p:spPr>
          <a:xfrm>
            <a:off x="685800" y="751332"/>
            <a:ext cx="4125468" cy="2677668"/>
          </a:xfrm>
          <a:prstGeom prst="rect">
            <a:avLst/>
          </a:prstGeom>
        </p:spPr>
      </p:pic>
      <p:pic>
        <p:nvPicPr>
          <p:cNvPr id="7" name="Picture 6">
            <a:extLst>
              <a:ext uri="{FF2B5EF4-FFF2-40B4-BE49-F238E27FC236}">
                <a16:creationId xmlns:a16="http://schemas.microsoft.com/office/drawing/2014/main" id="{CBE31294-0474-40F7-BD9E-417E71580A64}"/>
              </a:ext>
            </a:extLst>
          </p:cNvPr>
          <p:cNvPicPr>
            <a:picLocks noChangeAspect="1"/>
          </p:cNvPicPr>
          <p:nvPr/>
        </p:nvPicPr>
        <p:blipFill>
          <a:blip r:embed="rId5"/>
          <a:stretch>
            <a:fillRect/>
          </a:stretch>
        </p:blipFill>
        <p:spPr>
          <a:xfrm>
            <a:off x="685800" y="3548339"/>
            <a:ext cx="4125468" cy="2603150"/>
          </a:xfrm>
          <a:prstGeom prst="rect">
            <a:avLst/>
          </a:prstGeom>
        </p:spPr>
      </p:pic>
      <p:pic>
        <p:nvPicPr>
          <p:cNvPr id="9" name="Picture 8">
            <a:extLst>
              <a:ext uri="{FF2B5EF4-FFF2-40B4-BE49-F238E27FC236}">
                <a16:creationId xmlns:a16="http://schemas.microsoft.com/office/drawing/2014/main" id="{6A95DA57-E757-4D89-9F20-B3176B313ACF}"/>
              </a:ext>
            </a:extLst>
          </p:cNvPr>
          <p:cNvPicPr>
            <a:picLocks noChangeAspect="1"/>
          </p:cNvPicPr>
          <p:nvPr/>
        </p:nvPicPr>
        <p:blipFill>
          <a:blip r:embed="rId6"/>
          <a:stretch>
            <a:fillRect/>
          </a:stretch>
        </p:blipFill>
        <p:spPr>
          <a:xfrm>
            <a:off x="4829661" y="3982445"/>
            <a:ext cx="4828771" cy="1633261"/>
          </a:xfrm>
          <a:prstGeom prst="rect">
            <a:avLst/>
          </a:prstGeom>
        </p:spPr>
      </p:pic>
    </p:spTree>
    <p:extLst>
      <p:ext uri="{BB962C8B-B14F-4D97-AF65-F5344CB8AC3E}">
        <p14:creationId xmlns:p14="http://schemas.microsoft.com/office/powerpoint/2010/main" val="2920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618D7-DB8F-4BE3-B78B-2820A4588B83}"/>
              </a:ext>
            </a:extLst>
          </p:cNvPr>
          <p:cNvSpPr>
            <a:spLocks noGrp="1"/>
          </p:cNvSpPr>
          <p:nvPr>
            <p:ph type="ctrTitle"/>
          </p:nvPr>
        </p:nvSpPr>
        <p:spPr>
          <a:xfrm>
            <a:off x="0" y="1143000"/>
            <a:ext cx="5029200" cy="2387600"/>
          </a:xfrm>
        </p:spPr>
        <p:txBody>
          <a:bodyPr/>
          <a:lstStyle/>
          <a:p>
            <a:pPr algn="ctr"/>
            <a:r>
              <a:rPr lang="en-US" dirty="0"/>
              <a:t>Agricultural Acreage Trends</a:t>
            </a:r>
          </a:p>
        </p:txBody>
      </p:sp>
    </p:spTree>
    <p:extLst>
      <p:ext uri="{BB962C8B-B14F-4D97-AF65-F5344CB8AC3E}">
        <p14:creationId xmlns:p14="http://schemas.microsoft.com/office/powerpoint/2010/main" val="17800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6</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a:t>
            </a:r>
          </a:p>
        </p:txBody>
      </p:sp>
      <p:pic>
        <p:nvPicPr>
          <p:cNvPr id="5" name="Content Placeholder 4">
            <a:extLst>
              <a:ext uri="{FF2B5EF4-FFF2-40B4-BE49-F238E27FC236}">
                <a16:creationId xmlns:a16="http://schemas.microsoft.com/office/drawing/2014/main" id="{23979B18-F6B0-4D5E-AB14-8DD8F412F1EC}"/>
              </a:ext>
            </a:extLst>
          </p:cNvPr>
          <p:cNvPicPr>
            <a:picLocks noGrp="1" noChangeAspect="1"/>
          </p:cNvPicPr>
          <p:nvPr>
            <p:ph idx="1"/>
          </p:nvPr>
        </p:nvPicPr>
        <p:blipFill>
          <a:blip r:embed="rId3"/>
          <a:stretch>
            <a:fillRect/>
          </a:stretch>
        </p:blipFill>
        <p:spPr>
          <a:xfrm>
            <a:off x="1752600" y="755176"/>
            <a:ext cx="7408895" cy="4449772"/>
          </a:xfrm>
          <a:prstGeom prst="rect">
            <a:avLst/>
          </a:prstGeom>
          <a:noFill/>
        </p:spPr>
      </p:pic>
      <p:sp>
        <p:nvSpPr>
          <p:cNvPr id="9" name="TextBox 8">
            <a:extLst>
              <a:ext uri="{FF2B5EF4-FFF2-40B4-BE49-F238E27FC236}">
                <a16:creationId xmlns:a16="http://schemas.microsoft.com/office/drawing/2014/main" id="{D2D35CD3-CDCB-4C4A-8614-D2FA102960B4}"/>
              </a:ext>
            </a:extLst>
          </p:cNvPr>
          <p:cNvSpPr txBox="1"/>
          <p:nvPr/>
        </p:nvSpPr>
        <p:spPr>
          <a:xfrm>
            <a:off x="1676400" y="5257800"/>
            <a:ext cx="5794407" cy="1200329"/>
          </a:xfrm>
          <a:prstGeom prst="rect">
            <a:avLst/>
          </a:prstGeom>
          <a:noFill/>
        </p:spPr>
        <p:txBody>
          <a:bodyPr wrap="none" rtlCol="0">
            <a:spAutoFit/>
          </a:bodyPr>
          <a:lstStyle/>
          <a:p>
            <a:pPr marL="285750" indent="-285750">
              <a:buFont typeface="Arial" panose="020B0604020202020204" pitchFamily="34" charset="0"/>
              <a:buChar char="•"/>
            </a:pPr>
            <a:r>
              <a:rPr lang="en-US" dirty="0"/>
              <a:t>Idaho’s population grew by 21% between 2010 and 2021</a:t>
            </a:r>
          </a:p>
          <a:p>
            <a:pPr marL="285750" indent="-285750">
              <a:buFont typeface="Arial" panose="020B0604020202020204" pitchFamily="34" charset="0"/>
              <a:buChar char="•"/>
            </a:pPr>
            <a:r>
              <a:rPr lang="en-US" dirty="0"/>
              <a:t>US population grew by 7.3% in the same time period</a:t>
            </a:r>
          </a:p>
          <a:p>
            <a:pPr marL="285750" indent="-285750">
              <a:buFont typeface="Arial" panose="020B0604020202020204" pitchFamily="34" charset="0"/>
              <a:buChar char="•"/>
            </a:pPr>
            <a:r>
              <a:rPr lang="en-US" dirty="0"/>
              <a:t>2</a:t>
            </a:r>
            <a:r>
              <a:rPr lang="en-US" baseline="30000" dirty="0"/>
              <a:t>nd</a:t>
            </a:r>
            <a:r>
              <a:rPr lang="en-US" dirty="0"/>
              <a:t> fastest growing state in 2022 (Florida is number 1)</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25516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7</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a:t>
            </a:r>
          </a:p>
        </p:txBody>
      </p:sp>
      <p:sp>
        <p:nvSpPr>
          <p:cNvPr id="9" name="TextBox 8">
            <a:extLst>
              <a:ext uri="{FF2B5EF4-FFF2-40B4-BE49-F238E27FC236}">
                <a16:creationId xmlns:a16="http://schemas.microsoft.com/office/drawing/2014/main" id="{D2D35CD3-CDCB-4C4A-8614-D2FA102960B4}"/>
              </a:ext>
            </a:extLst>
          </p:cNvPr>
          <p:cNvSpPr txBox="1"/>
          <p:nvPr/>
        </p:nvSpPr>
        <p:spPr>
          <a:xfrm>
            <a:off x="1676400" y="5257800"/>
            <a:ext cx="4983159" cy="1200329"/>
          </a:xfrm>
          <a:prstGeom prst="rect">
            <a:avLst/>
          </a:prstGeom>
          <a:noFill/>
        </p:spPr>
        <p:txBody>
          <a:bodyPr wrap="none" rtlCol="0">
            <a:spAutoFit/>
          </a:bodyPr>
          <a:lstStyle/>
          <a:p>
            <a:pPr marL="285750" indent="-285750">
              <a:buFont typeface="Arial" panose="020B0604020202020204" pitchFamily="34" charset="0"/>
              <a:buChar char="•"/>
            </a:pPr>
            <a:r>
              <a:rPr lang="en-US" dirty="0"/>
              <a:t>Twin Falls County’s population grew by 19%</a:t>
            </a:r>
          </a:p>
          <a:p>
            <a:pPr marL="285750" indent="-285750">
              <a:buFont typeface="Arial" panose="020B0604020202020204" pitchFamily="34" charset="0"/>
              <a:buChar char="•"/>
            </a:pPr>
            <a:r>
              <a:rPr lang="en-US" dirty="0"/>
              <a:t>Jerome County’s population grew by 9.9%</a:t>
            </a:r>
          </a:p>
          <a:p>
            <a:pPr marL="285750" indent="-285750">
              <a:buFont typeface="Arial" panose="020B0604020202020204" pitchFamily="34" charset="0"/>
              <a:buChar char="•"/>
            </a:pPr>
            <a:r>
              <a:rPr lang="en-US" dirty="0"/>
              <a:t>Cassia County’s population grew by 9%</a:t>
            </a:r>
          </a:p>
          <a:p>
            <a:pPr marL="285750" indent="-28575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6E2E2402-1B1C-4026-B62F-1F3652204FE6}"/>
              </a:ext>
            </a:extLst>
          </p:cNvPr>
          <p:cNvPicPr>
            <a:picLocks noChangeAspect="1"/>
          </p:cNvPicPr>
          <p:nvPr/>
        </p:nvPicPr>
        <p:blipFill>
          <a:blip r:embed="rId3"/>
          <a:stretch>
            <a:fillRect/>
          </a:stretch>
        </p:blipFill>
        <p:spPr>
          <a:xfrm>
            <a:off x="1524000" y="650557"/>
            <a:ext cx="7583334" cy="4554540"/>
          </a:xfrm>
          <a:prstGeom prst="rect">
            <a:avLst/>
          </a:prstGeom>
        </p:spPr>
      </p:pic>
    </p:spTree>
    <p:extLst>
      <p:ext uri="{BB962C8B-B14F-4D97-AF65-F5344CB8AC3E}">
        <p14:creationId xmlns:p14="http://schemas.microsoft.com/office/powerpoint/2010/main" val="2809467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8</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a:t>
            </a:r>
          </a:p>
        </p:txBody>
      </p:sp>
      <p:sp>
        <p:nvSpPr>
          <p:cNvPr id="9" name="TextBox 8">
            <a:extLst>
              <a:ext uri="{FF2B5EF4-FFF2-40B4-BE49-F238E27FC236}">
                <a16:creationId xmlns:a16="http://schemas.microsoft.com/office/drawing/2014/main" id="{D2D35CD3-CDCB-4C4A-8614-D2FA102960B4}"/>
              </a:ext>
            </a:extLst>
          </p:cNvPr>
          <p:cNvSpPr txBox="1"/>
          <p:nvPr/>
        </p:nvSpPr>
        <p:spPr>
          <a:xfrm>
            <a:off x="1676400" y="5257800"/>
            <a:ext cx="5431295" cy="1200329"/>
          </a:xfrm>
          <a:prstGeom prst="rect">
            <a:avLst/>
          </a:prstGeom>
          <a:noFill/>
        </p:spPr>
        <p:txBody>
          <a:bodyPr wrap="none" rtlCol="0">
            <a:spAutoFit/>
          </a:bodyPr>
          <a:lstStyle/>
          <a:p>
            <a:pPr marL="285750" indent="-285750">
              <a:buFont typeface="Arial" panose="020B0604020202020204" pitchFamily="34" charset="0"/>
              <a:buChar char="•"/>
            </a:pPr>
            <a:r>
              <a:rPr lang="en-US" dirty="0"/>
              <a:t>Ada County’s population grew by 30.1%</a:t>
            </a:r>
          </a:p>
          <a:p>
            <a:pPr marL="285750" indent="-285750">
              <a:buFont typeface="Arial" panose="020B0604020202020204" pitchFamily="34" charset="0"/>
              <a:buChar char="•"/>
            </a:pPr>
            <a:r>
              <a:rPr lang="en-US" dirty="0"/>
              <a:t>Canyon County’s population grew by 28.4%</a:t>
            </a:r>
          </a:p>
          <a:p>
            <a:pPr marL="285750" indent="-285750">
              <a:buFont typeface="Arial" panose="020B0604020202020204" pitchFamily="34" charset="0"/>
              <a:buChar char="•"/>
            </a:pPr>
            <a:r>
              <a:rPr lang="en-US" dirty="0"/>
              <a:t>Boise was 3</a:t>
            </a:r>
            <a:r>
              <a:rPr lang="en-US" baseline="30000" dirty="0"/>
              <a:t>rd</a:t>
            </a:r>
            <a:r>
              <a:rPr lang="en-US" dirty="0"/>
              <a:t> fasted growing city in 2022 in USA</a:t>
            </a:r>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93C2EBB4-76EC-46D2-A53F-53667585BEA6}"/>
              </a:ext>
            </a:extLst>
          </p:cNvPr>
          <p:cNvPicPr>
            <a:picLocks noChangeAspect="1"/>
          </p:cNvPicPr>
          <p:nvPr/>
        </p:nvPicPr>
        <p:blipFill>
          <a:blip r:embed="rId3"/>
          <a:stretch>
            <a:fillRect/>
          </a:stretch>
        </p:blipFill>
        <p:spPr>
          <a:xfrm>
            <a:off x="1219200" y="762000"/>
            <a:ext cx="7543800" cy="4530796"/>
          </a:xfrm>
          <a:prstGeom prst="rect">
            <a:avLst/>
          </a:prstGeom>
        </p:spPr>
      </p:pic>
    </p:spTree>
    <p:extLst>
      <p:ext uri="{BB962C8B-B14F-4D97-AF65-F5344CB8AC3E}">
        <p14:creationId xmlns:p14="http://schemas.microsoft.com/office/powerpoint/2010/main" val="1574147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400D8-7B24-45FC-BEA9-808BBD21FEE5}"/>
              </a:ext>
            </a:extLst>
          </p:cNvPr>
          <p:cNvSpPr>
            <a:spLocks noGrp="1"/>
          </p:cNvSpPr>
          <p:nvPr>
            <p:ph type="sldNum" sz="quarter" idx="21"/>
          </p:nvPr>
        </p:nvSpPr>
        <p:spPr>
          <a:xfrm>
            <a:off x="196850" y="6356350"/>
            <a:ext cx="565150" cy="365125"/>
          </a:xfrm>
        </p:spPr>
        <p:txBody>
          <a:bodyPr wrap="square" anchor="ctr">
            <a:normAutofit/>
          </a:bodyPr>
          <a:lstStyle/>
          <a:p>
            <a:pPr>
              <a:spcAft>
                <a:spcPts val="600"/>
              </a:spcAft>
            </a:pPr>
            <a:fld id="{195633A1-9FC7-9A46-B1F8-AD562939C1B8}" type="slidenum">
              <a:rPr lang="en-US" altLang="en-US" smtClean="0"/>
              <a:pPr>
                <a:spcAft>
                  <a:spcPts val="600"/>
                </a:spcAft>
              </a:pPr>
              <a:t>9</a:t>
            </a:fld>
            <a:endParaRPr lang="en-US" altLang="en-US"/>
          </a:p>
        </p:txBody>
      </p:sp>
      <p:sp>
        <p:nvSpPr>
          <p:cNvPr id="3" name="Text Placeholder 2">
            <a:extLst>
              <a:ext uri="{FF2B5EF4-FFF2-40B4-BE49-F238E27FC236}">
                <a16:creationId xmlns:a16="http://schemas.microsoft.com/office/drawing/2014/main" id="{DF348BC0-8A28-4D73-A91E-A4139306BE21}"/>
              </a:ext>
            </a:extLst>
          </p:cNvPr>
          <p:cNvSpPr>
            <a:spLocks noGrp="1"/>
          </p:cNvSpPr>
          <p:nvPr>
            <p:ph type="body" sz="quarter" idx="16"/>
          </p:nvPr>
        </p:nvSpPr>
        <p:spPr>
          <a:xfrm>
            <a:off x="381000" y="-609600"/>
            <a:ext cx="11521440" cy="1371600"/>
          </a:xfrm>
        </p:spPr>
        <p:txBody>
          <a:bodyPr wrap="square" anchor="b">
            <a:normAutofit/>
          </a:bodyPr>
          <a:lstStyle/>
          <a:p>
            <a:r>
              <a:rPr lang="en-US" dirty="0"/>
              <a:t>Idaho Population – Treasure Valley</a:t>
            </a:r>
          </a:p>
        </p:txBody>
      </p:sp>
      <p:pic>
        <p:nvPicPr>
          <p:cNvPr id="7" name="Picture 6">
            <a:extLst>
              <a:ext uri="{FF2B5EF4-FFF2-40B4-BE49-F238E27FC236}">
                <a16:creationId xmlns:a16="http://schemas.microsoft.com/office/drawing/2014/main" id="{02B1EFCE-A5B4-40CB-8B93-AC62CA4515F1}"/>
              </a:ext>
            </a:extLst>
          </p:cNvPr>
          <p:cNvPicPr>
            <a:picLocks noChangeAspect="1"/>
          </p:cNvPicPr>
          <p:nvPr/>
        </p:nvPicPr>
        <p:blipFill>
          <a:blip r:embed="rId3"/>
          <a:stretch>
            <a:fillRect/>
          </a:stretch>
        </p:blipFill>
        <p:spPr>
          <a:xfrm>
            <a:off x="29497" y="838200"/>
            <a:ext cx="5132792" cy="3438831"/>
          </a:xfrm>
          <a:prstGeom prst="rect">
            <a:avLst/>
          </a:prstGeom>
        </p:spPr>
      </p:pic>
      <p:sp>
        <p:nvSpPr>
          <p:cNvPr id="8" name="TextBox 7">
            <a:extLst>
              <a:ext uri="{FF2B5EF4-FFF2-40B4-BE49-F238E27FC236}">
                <a16:creationId xmlns:a16="http://schemas.microsoft.com/office/drawing/2014/main" id="{045474EB-4BF4-4D0F-A3C5-C7D24EA06B3E}"/>
              </a:ext>
            </a:extLst>
          </p:cNvPr>
          <p:cNvSpPr txBox="1"/>
          <p:nvPr/>
        </p:nvSpPr>
        <p:spPr>
          <a:xfrm>
            <a:off x="29497" y="844911"/>
            <a:ext cx="652743" cy="369332"/>
          </a:xfrm>
          <a:prstGeom prst="rect">
            <a:avLst/>
          </a:prstGeom>
          <a:solidFill>
            <a:schemeClr val="bg1"/>
          </a:solidFill>
        </p:spPr>
        <p:txBody>
          <a:bodyPr wrap="none" rtlCol="0">
            <a:spAutoFit/>
          </a:bodyPr>
          <a:lstStyle/>
          <a:p>
            <a:r>
              <a:rPr lang="en-US" dirty="0"/>
              <a:t>1992</a:t>
            </a:r>
          </a:p>
        </p:txBody>
      </p:sp>
      <p:pic>
        <p:nvPicPr>
          <p:cNvPr id="10" name="Picture 9">
            <a:extLst>
              <a:ext uri="{FF2B5EF4-FFF2-40B4-BE49-F238E27FC236}">
                <a16:creationId xmlns:a16="http://schemas.microsoft.com/office/drawing/2014/main" id="{1FDC358E-D73F-4637-A946-AE4943CAF867}"/>
              </a:ext>
            </a:extLst>
          </p:cNvPr>
          <p:cNvPicPr>
            <a:picLocks noChangeAspect="1"/>
          </p:cNvPicPr>
          <p:nvPr/>
        </p:nvPicPr>
        <p:blipFill>
          <a:blip r:embed="rId4"/>
          <a:stretch>
            <a:fillRect/>
          </a:stretch>
        </p:blipFill>
        <p:spPr>
          <a:xfrm>
            <a:off x="5162289" y="2667000"/>
            <a:ext cx="5377442" cy="3544529"/>
          </a:xfrm>
          <a:prstGeom prst="rect">
            <a:avLst/>
          </a:prstGeom>
        </p:spPr>
      </p:pic>
      <p:sp>
        <p:nvSpPr>
          <p:cNvPr id="11" name="TextBox 10">
            <a:extLst>
              <a:ext uri="{FF2B5EF4-FFF2-40B4-BE49-F238E27FC236}">
                <a16:creationId xmlns:a16="http://schemas.microsoft.com/office/drawing/2014/main" id="{BF528B9A-BA94-4997-825F-D4C36022C813}"/>
              </a:ext>
            </a:extLst>
          </p:cNvPr>
          <p:cNvSpPr txBox="1"/>
          <p:nvPr/>
        </p:nvSpPr>
        <p:spPr>
          <a:xfrm>
            <a:off x="5177529" y="2674620"/>
            <a:ext cx="652743" cy="369332"/>
          </a:xfrm>
          <a:prstGeom prst="rect">
            <a:avLst/>
          </a:prstGeom>
          <a:solidFill>
            <a:schemeClr val="bg1"/>
          </a:solidFill>
        </p:spPr>
        <p:txBody>
          <a:bodyPr wrap="none" rtlCol="0">
            <a:spAutoFit/>
          </a:bodyPr>
          <a:lstStyle/>
          <a:p>
            <a:r>
              <a:rPr lang="en-US" dirty="0"/>
              <a:t>2021</a:t>
            </a:r>
          </a:p>
        </p:txBody>
      </p:sp>
      <p:sp>
        <p:nvSpPr>
          <p:cNvPr id="12" name="TextBox 11">
            <a:extLst>
              <a:ext uri="{FF2B5EF4-FFF2-40B4-BE49-F238E27FC236}">
                <a16:creationId xmlns:a16="http://schemas.microsoft.com/office/drawing/2014/main" id="{4C184F14-D68B-4E27-8512-86304517E3A5}"/>
              </a:ext>
            </a:extLst>
          </p:cNvPr>
          <p:cNvSpPr txBox="1"/>
          <p:nvPr/>
        </p:nvSpPr>
        <p:spPr>
          <a:xfrm>
            <a:off x="5063614" y="1029577"/>
            <a:ext cx="2595262" cy="369332"/>
          </a:xfrm>
          <a:prstGeom prst="rect">
            <a:avLst/>
          </a:prstGeom>
          <a:noFill/>
        </p:spPr>
        <p:txBody>
          <a:bodyPr wrap="none" rtlCol="0">
            <a:spAutoFit/>
          </a:bodyPr>
          <a:lstStyle/>
          <a:p>
            <a:r>
              <a:rPr lang="en-US" dirty="0"/>
              <a:t>1992 Population: 309,532</a:t>
            </a:r>
          </a:p>
        </p:txBody>
      </p:sp>
      <p:sp>
        <p:nvSpPr>
          <p:cNvPr id="13" name="TextBox 12">
            <a:extLst>
              <a:ext uri="{FF2B5EF4-FFF2-40B4-BE49-F238E27FC236}">
                <a16:creationId xmlns:a16="http://schemas.microsoft.com/office/drawing/2014/main" id="{A4A35839-73E2-4DCF-B9A2-9E10D08CDD20}"/>
              </a:ext>
            </a:extLst>
          </p:cNvPr>
          <p:cNvSpPr txBox="1"/>
          <p:nvPr/>
        </p:nvSpPr>
        <p:spPr>
          <a:xfrm>
            <a:off x="742337" y="4510089"/>
            <a:ext cx="2595262" cy="369332"/>
          </a:xfrm>
          <a:prstGeom prst="rect">
            <a:avLst/>
          </a:prstGeom>
          <a:noFill/>
        </p:spPr>
        <p:txBody>
          <a:bodyPr wrap="none" rtlCol="0">
            <a:spAutoFit/>
          </a:bodyPr>
          <a:lstStyle/>
          <a:p>
            <a:r>
              <a:rPr lang="en-US" dirty="0"/>
              <a:t>2021 Population: 755,046</a:t>
            </a:r>
          </a:p>
        </p:txBody>
      </p:sp>
    </p:spTree>
    <p:extLst>
      <p:ext uri="{BB962C8B-B14F-4D97-AF65-F5344CB8AC3E}">
        <p14:creationId xmlns:p14="http://schemas.microsoft.com/office/powerpoint/2010/main" val="340010849"/>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owerPoint_Template.potx" id="{8EDD086F-3B06-4736-BD98-998D195CDA07}" vid="{61322B62-7102-42AC-AC05-0EF042FEF643}"/>
    </a:ext>
  </a:extLst>
</a:theme>
</file>

<file path=ppt/theme/theme2.xml><?xml version="1.0" encoding="utf-8"?>
<a:theme xmlns:a="http://schemas.openxmlformats.org/drawingml/2006/main" name="Section 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owerPoint_Template.potx" id="{8EDD086F-3B06-4736-BD98-998D195CDA07}" vid="{10EB2CD0-EFDB-4FC2-8D08-107724848103}"/>
    </a:ext>
  </a:extLst>
</a:theme>
</file>

<file path=ppt/theme/theme3.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owerPoint_Template.potx" id="{8EDD086F-3B06-4736-BD98-998D195CDA07}" vid="{EF878F88-F8B0-422D-8B73-C9DBED1564A4}"/>
    </a:ext>
  </a:extLst>
</a:theme>
</file>

<file path=ppt/theme/theme4.xml><?xml version="1.0" encoding="utf-8"?>
<a:theme xmlns:a="http://schemas.openxmlformats.org/drawingml/2006/main" name="1_Section 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West_PowerPoint_Template.potx" id="{8EDD086F-3B06-4736-BD98-998D195CDA07}" vid="{7B31B927-4E0F-4531-BA38-A3A7F3A1DC1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52e8840-00da-4138-beb2-60e74d46d905">NWFCS-84147598-184</_dlc_DocId>
    <_dlc_DocIdUrl xmlns="f52e8840-00da-4138-beb2-60e74d46d905">
      <Url>https://northwestfcs0.sharepoint.com/sites/Marketing/_layouts/15/DocIdRedir.aspx?ID=NWFCS-84147598-184</Url>
      <Description>NWFCS-84147598-184</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72AF55EAB3581E48B3CF006ED4E30553" ma:contentTypeVersion="3" ma:contentTypeDescription="Create a new document." ma:contentTypeScope="" ma:versionID="dfefb911427db78dd1ed446fcc838853">
  <xsd:schema xmlns:xsd="http://www.w3.org/2001/XMLSchema" xmlns:xs="http://www.w3.org/2001/XMLSchema" xmlns:p="http://schemas.microsoft.com/office/2006/metadata/properties" xmlns:ns2="f52e8840-00da-4138-beb2-60e74d46d905" xmlns:ns3="6ea98b3f-51e5-4e8a-a2e7-31357e7b8338" targetNamespace="http://schemas.microsoft.com/office/2006/metadata/properties" ma:root="true" ma:fieldsID="106f8aebdedda001d3d9371728d8b2a7" ns2:_="" ns3:_="">
    <xsd:import namespace="f52e8840-00da-4138-beb2-60e74d46d905"/>
    <xsd:import namespace="6ea98b3f-51e5-4e8a-a2e7-31357e7b833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2e8840-00da-4138-beb2-60e74d46d90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ea98b3f-51e5-4e8a-a2e7-31357e7b833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97C2EF-E8D1-416C-911D-3539555CBA0A}">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f52e8840-00da-4138-beb2-60e74d46d905"/>
    <ds:schemaRef ds:uri="6ea98b3f-51e5-4e8a-a2e7-31357e7b8338"/>
    <ds:schemaRef ds:uri="http://www.w3.org/XML/1998/namespace"/>
  </ds:schemaRefs>
</ds:datastoreItem>
</file>

<file path=customXml/itemProps2.xml><?xml version="1.0" encoding="utf-8"?>
<ds:datastoreItem xmlns:ds="http://schemas.openxmlformats.org/officeDocument/2006/customXml" ds:itemID="{102BEA5A-CE39-451E-95A1-07997648DC83}">
  <ds:schemaRefs>
    <ds:schemaRef ds:uri="http://schemas.microsoft.com/sharepoint/v3/contenttype/forms"/>
  </ds:schemaRefs>
</ds:datastoreItem>
</file>

<file path=customXml/itemProps3.xml><?xml version="1.0" encoding="utf-8"?>
<ds:datastoreItem xmlns:ds="http://schemas.openxmlformats.org/officeDocument/2006/customXml" ds:itemID="{A6D5A439-7B68-4CD5-B118-BE8C338FDCD1}">
  <ds:schemaRefs>
    <ds:schemaRef ds:uri="http://schemas.microsoft.com/sharepoint/events"/>
  </ds:schemaRefs>
</ds:datastoreItem>
</file>

<file path=customXml/itemProps4.xml><?xml version="1.0" encoding="utf-8"?>
<ds:datastoreItem xmlns:ds="http://schemas.openxmlformats.org/officeDocument/2006/customXml" ds:itemID="{F2326D20-E18B-4C2B-B7F9-72AFAC6B6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2e8840-00da-4138-beb2-60e74d46d905"/>
    <ds:schemaRef ds:uri="6ea98b3f-51e5-4e8a-a2e7-31357e7b83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AgWest_PowerPoint_Template</Template>
  <TotalTime>2133</TotalTime>
  <Words>1138</Words>
  <Application>Microsoft Office PowerPoint</Application>
  <PresentationFormat>Widescreen</PresentationFormat>
  <Paragraphs>147</Paragraphs>
  <Slides>25</Slides>
  <Notes>21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Arial</vt:lpstr>
      <vt:lpstr>Calibri</vt:lpstr>
      <vt:lpstr>Calibri Light</vt:lpstr>
      <vt:lpstr>Sitka Banner</vt:lpstr>
      <vt:lpstr>Sitka Display</vt:lpstr>
      <vt:lpstr>Sitka Heading Semibold</vt:lpstr>
      <vt:lpstr>Trade Gothic Next</vt:lpstr>
      <vt:lpstr>Trade Gothic Next Light</vt:lpstr>
      <vt:lpstr>TradeGothicNext-Lt</vt:lpstr>
      <vt:lpstr>Title Slides</vt:lpstr>
      <vt:lpstr>Section Break</vt:lpstr>
      <vt:lpstr>Content Slides</vt:lpstr>
      <vt:lpstr>1_Section Break</vt:lpstr>
      <vt:lpstr>PowerPoint Presentation</vt:lpstr>
      <vt:lpstr>Topics</vt:lpstr>
      <vt:lpstr>PowerPoint Presentation</vt:lpstr>
      <vt:lpstr>PowerPoint Presentation</vt:lpstr>
      <vt:lpstr>Agricultural Acreage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Value Trends</vt:lpstr>
      <vt:lpstr>PowerPoint Presentation</vt:lpstr>
      <vt:lpstr>PowerPoint Presentation</vt:lpstr>
      <vt:lpstr>PowerPoint Presentation</vt:lpstr>
      <vt:lpstr>PowerPoint Presentation</vt:lpstr>
      <vt:lpstr>PowerPoint Presentation</vt:lpstr>
      <vt:lpstr>Land Value Trends</vt:lpstr>
      <vt:lpstr>PowerPoint Presentation</vt:lpstr>
    </vt:vector>
  </TitlesOfParts>
  <Company>Financial Partners,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Knudsen</dc:creator>
  <cp:lastModifiedBy>Trevor Knudsen</cp:lastModifiedBy>
  <cp:revision>82</cp:revision>
  <dcterms:created xsi:type="dcterms:W3CDTF">2023-01-10T15:44:22Z</dcterms:created>
  <dcterms:modified xsi:type="dcterms:W3CDTF">2023-01-25T05:25:15Z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2022-12-01T00:00:00Z</vt:filetime>
  </property>
  <property fmtid="{D5CDD505-2E9C-101B-9397-08002B2CF9AE}" pid="3" name="Creator">
    <vt:lpwstr>Adobe Illustrator 26.5 (Macintosh)</vt:lpwstr>
  </property>
  <property fmtid="{D5CDD505-2E9C-101B-9397-08002B2CF9AE}" pid="4" name="LastSaved">
    <vt:filetime>2022-12-02T00:00:00Z</vt:filetime>
  </property>
  <property fmtid="{D5CDD505-2E9C-101B-9397-08002B2CF9AE}" pid="5" name="Producer">
    <vt:lpwstr>Adobe PDF library 16.07</vt:lpwstr>
  </property>
  <property fmtid="{D5CDD505-2E9C-101B-9397-08002B2CF9AE}" pid="6" name="ContentTypeId">
    <vt:lpwstr>0x01010072AF55EAB3581E48B3CF006ED4E30553</vt:lpwstr>
  </property>
  <property fmtid="{D5CDD505-2E9C-101B-9397-08002B2CF9AE}" pid="7" name="_dlc_DocIdItemGuid">
    <vt:lpwstr>36eb1115-7bf5-48a8-b3e3-21c0a91f965c</vt:lpwstr>
  </property>
</Properties>
</file>