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59" r:id="rId6"/>
    <p:sldId id="263" r:id="rId7"/>
    <p:sldId id="260" r:id="rId8"/>
    <p:sldId id="261" r:id="rId9"/>
    <p:sldId id="262" r:id="rId10"/>
    <p:sldId id="267" r:id="rId11"/>
    <p:sldId id="269" r:id="rId12"/>
    <p:sldId id="268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2" r:id="rId25"/>
    <p:sldId id="270" r:id="rId26"/>
    <p:sldId id="280" r:id="rId27"/>
    <p:sldId id="283" r:id="rId28"/>
    <p:sldId id="284" r:id="rId29"/>
    <p:sldId id="285" r:id="rId30"/>
    <p:sldId id="286" r:id="rId31"/>
  </p:sldIdLst>
  <p:sldSz cx="12192000" cy="6858000"/>
  <p:notesSz cx="70104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3CA04-C4FB-4429-B2AF-7F22F9D0B5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7FCACB-F661-4EEC-BF1E-09708C013E54}">
      <dgm:prSet/>
      <dgm:spPr>
        <a:solidFill>
          <a:schemeClr val="bg1">
            <a:lumMod val="6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b="1" dirty="0"/>
            <a:t>IDAPA 02- Idaho Department of Agriculture </a:t>
          </a:r>
          <a:br>
            <a:rPr lang="en-US" b="1" dirty="0"/>
          </a:br>
          <a:br>
            <a:rPr lang="en-US" b="1" dirty="0"/>
          </a:br>
          <a:r>
            <a:rPr lang="en-US" b="1" dirty="0"/>
            <a:t>Plants Division</a:t>
          </a:r>
          <a:br>
            <a:rPr lang="en-US" b="1" dirty="0"/>
          </a:br>
          <a:br>
            <a:rPr lang="en-US" b="1" dirty="0"/>
          </a:br>
          <a:r>
            <a:rPr lang="en-US" b="1" dirty="0"/>
            <a:t>02.06.06 – Rules Governing the Planting of Beans</a:t>
          </a:r>
          <a:endParaRPr lang="en-US" dirty="0"/>
        </a:p>
      </dgm:t>
    </dgm:pt>
    <dgm:pt modelId="{4AFE17BC-3AD1-4691-A69D-67FF48272508}" type="parTrans" cxnId="{4491DBDD-F117-487C-8E6B-52CFB17BB75D}">
      <dgm:prSet/>
      <dgm:spPr/>
      <dgm:t>
        <a:bodyPr/>
        <a:lstStyle/>
        <a:p>
          <a:endParaRPr lang="en-US"/>
        </a:p>
      </dgm:t>
    </dgm:pt>
    <dgm:pt modelId="{E1304C42-B8DD-44AD-B993-6565D36F2FAF}" type="sibTrans" cxnId="{4491DBDD-F117-487C-8E6B-52CFB17BB75D}">
      <dgm:prSet/>
      <dgm:spPr/>
      <dgm:t>
        <a:bodyPr/>
        <a:lstStyle/>
        <a:p>
          <a:endParaRPr lang="en-US"/>
        </a:p>
      </dgm:t>
    </dgm:pt>
    <dgm:pt modelId="{4272A1F4-5CCF-45BE-B38A-B106B8BFD708}" type="pres">
      <dgm:prSet presAssocID="{AB43CA04-C4FB-4429-B2AF-7F22F9D0B5D0}" presName="linear" presStyleCnt="0">
        <dgm:presLayoutVars>
          <dgm:animLvl val="lvl"/>
          <dgm:resizeHandles val="exact"/>
        </dgm:presLayoutVars>
      </dgm:prSet>
      <dgm:spPr/>
    </dgm:pt>
    <dgm:pt modelId="{3102A830-CB19-4285-954D-D52393DC96FE}" type="pres">
      <dgm:prSet presAssocID="{AF7FCACB-F661-4EEC-BF1E-09708C013E54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A7B3C165-56AA-4776-A50B-FE90C7BA329D}" type="presOf" srcId="{AF7FCACB-F661-4EEC-BF1E-09708C013E54}" destId="{3102A830-CB19-4285-954D-D52393DC96FE}" srcOrd="0" destOrd="0" presId="urn:microsoft.com/office/officeart/2005/8/layout/vList2"/>
    <dgm:cxn modelId="{6287FFCA-46BC-4C71-8944-1FC2599A000B}" type="presOf" srcId="{AB43CA04-C4FB-4429-B2AF-7F22F9D0B5D0}" destId="{4272A1F4-5CCF-45BE-B38A-B106B8BFD708}" srcOrd="0" destOrd="0" presId="urn:microsoft.com/office/officeart/2005/8/layout/vList2"/>
    <dgm:cxn modelId="{4491DBDD-F117-487C-8E6B-52CFB17BB75D}" srcId="{AB43CA04-C4FB-4429-B2AF-7F22F9D0B5D0}" destId="{AF7FCACB-F661-4EEC-BF1E-09708C013E54}" srcOrd="0" destOrd="0" parTransId="{4AFE17BC-3AD1-4691-A69D-67FF48272508}" sibTransId="{E1304C42-B8DD-44AD-B993-6565D36F2FAF}"/>
    <dgm:cxn modelId="{4DC4E6DD-39A9-4C1F-980D-846D725F5F15}" type="presParOf" srcId="{4272A1F4-5CCF-45BE-B38A-B106B8BFD708}" destId="{3102A830-CB19-4285-954D-D52393DC96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732B36A-3495-4C1E-B422-88AC57DB649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24D0CED-9FC5-4600-AFA9-850A9B81F2E8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Pathogen is vectored by wind and water </a:t>
          </a:r>
        </a:p>
      </dgm:t>
    </dgm:pt>
    <dgm:pt modelId="{4156FC56-5E5A-4C7F-81E6-0A3806E5B490}" type="parTrans" cxnId="{343C0B28-DC70-48A5-B636-E8396FE3CFA5}">
      <dgm:prSet/>
      <dgm:spPr/>
      <dgm:t>
        <a:bodyPr/>
        <a:lstStyle/>
        <a:p>
          <a:endParaRPr lang="en-US"/>
        </a:p>
      </dgm:t>
    </dgm:pt>
    <dgm:pt modelId="{7B2BCADC-CDB5-49B4-ADE6-620130942B41}" type="sibTrans" cxnId="{343C0B28-DC70-48A5-B636-E8396FE3CFA5}">
      <dgm:prSet/>
      <dgm:spPr/>
      <dgm:t>
        <a:bodyPr/>
        <a:lstStyle/>
        <a:p>
          <a:endParaRPr lang="en-US"/>
        </a:p>
      </dgm:t>
    </dgm:pt>
    <dgm:pt modelId="{145702C2-75E3-4AC1-8A79-41B58BCC055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enters through natural openings or wounds to plants</a:t>
          </a:r>
        </a:p>
      </dgm:t>
    </dgm:pt>
    <dgm:pt modelId="{65AACCE5-8C1E-4F06-B9B4-56EF12A49936}" type="parTrans" cxnId="{270D0AF9-B51B-423F-BEDB-4EDD3E12A8A9}">
      <dgm:prSet/>
      <dgm:spPr/>
      <dgm:t>
        <a:bodyPr/>
        <a:lstStyle/>
        <a:p>
          <a:endParaRPr lang="en-US"/>
        </a:p>
      </dgm:t>
    </dgm:pt>
    <dgm:pt modelId="{376B3FDC-C2C5-42ED-A81D-501C6CDEB765}" type="sibTrans" cxnId="{270D0AF9-B51B-423F-BEDB-4EDD3E12A8A9}">
      <dgm:prSet/>
      <dgm:spPr/>
      <dgm:t>
        <a:bodyPr/>
        <a:lstStyle/>
        <a:p>
          <a:endParaRPr lang="en-US"/>
        </a:p>
      </dgm:t>
    </dgm:pt>
    <dgm:pt modelId="{7053D9CF-55EB-486F-97CD-796EA7E7BA19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/>
            <a:t>Distributed worldwide </a:t>
          </a:r>
        </a:p>
      </dgm:t>
    </dgm:pt>
    <dgm:pt modelId="{C7CDE452-14D1-4E89-B51B-007035A5F588}" type="parTrans" cxnId="{EFF45BE1-04EB-4B0C-98F5-D60EE1B941F4}">
      <dgm:prSet/>
      <dgm:spPr/>
      <dgm:t>
        <a:bodyPr/>
        <a:lstStyle/>
        <a:p>
          <a:endParaRPr lang="en-US"/>
        </a:p>
      </dgm:t>
    </dgm:pt>
    <dgm:pt modelId="{8CDF7669-83AD-4A64-A6CD-4A1E6AD89838}" type="sibTrans" cxnId="{EFF45BE1-04EB-4B0C-98F5-D60EE1B941F4}">
      <dgm:prSet/>
      <dgm:spPr/>
      <dgm:t>
        <a:bodyPr/>
        <a:lstStyle/>
        <a:p>
          <a:endParaRPr lang="en-US"/>
        </a:p>
      </dgm:t>
    </dgm:pt>
    <dgm:pt modelId="{39E2B8C4-E1E9-4F3D-83BB-25D7C14DCED4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Greater losses occur in moderate temperatures</a:t>
          </a:r>
        </a:p>
      </dgm:t>
    </dgm:pt>
    <dgm:pt modelId="{47E447D6-80EB-4CEB-943F-CEB5183636A3}" type="parTrans" cxnId="{909E868A-1C71-4204-928E-FF492D881EBF}">
      <dgm:prSet/>
      <dgm:spPr/>
      <dgm:t>
        <a:bodyPr/>
        <a:lstStyle/>
        <a:p>
          <a:endParaRPr lang="en-US"/>
        </a:p>
      </dgm:t>
    </dgm:pt>
    <dgm:pt modelId="{0C446578-6D93-414D-A8C4-4C7FC6C53F96}" type="sibTrans" cxnId="{909E868A-1C71-4204-928E-FF492D881EBF}">
      <dgm:prSet/>
      <dgm:spPr/>
      <dgm:t>
        <a:bodyPr/>
        <a:lstStyle/>
        <a:p>
          <a:endParaRPr lang="en-US"/>
        </a:p>
      </dgm:t>
    </dgm:pt>
    <dgm:pt modelId="{718AA07C-D760-4E73-A539-2C6D3C79863B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can grow epiphytically on susceptible and resistant genotypes with no disease symptoms occurring</a:t>
          </a:r>
        </a:p>
      </dgm:t>
    </dgm:pt>
    <dgm:pt modelId="{D22396F4-0D44-45D9-AE93-663CDA70AD81}" type="parTrans" cxnId="{DE1F9F2C-ACB1-4F4E-93B3-66DD15F6EB53}">
      <dgm:prSet/>
      <dgm:spPr/>
    </dgm:pt>
    <dgm:pt modelId="{C25080C1-55F1-4C8A-A4F6-232BF89A4A25}" type="sibTrans" cxnId="{DE1F9F2C-ACB1-4F4E-93B3-66DD15F6EB53}">
      <dgm:prSet/>
      <dgm:spPr/>
    </dgm:pt>
    <dgm:pt modelId="{1397CA4B-2C85-4B97-BDDD-B4F2C40B319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Secondary spread occurs from splash dispersal and contact of adjacent leaves</a:t>
          </a:r>
        </a:p>
      </dgm:t>
    </dgm:pt>
    <dgm:pt modelId="{2248BFB5-9F95-4ECE-97FA-C168EA6FECAB}" type="parTrans" cxnId="{0FBCC28E-9F62-4747-8977-3A39276FD5C4}">
      <dgm:prSet/>
      <dgm:spPr/>
    </dgm:pt>
    <dgm:pt modelId="{C2D0FCBF-BB57-4D0F-8F00-840AC88B243A}" type="sibTrans" cxnId="{0FBCC28E-9F62-4747-8977-3A39276FD5C4}">
      <dgm:prSet/>
      <dgm:spPr/>
    </dgm:pt>
    <dgm:pt modelId="{46B4CB69-02DF-416D-8492-ABA2903C53E7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Usually detected shortly after seedling emergence</a:t>
          </a:r>
        </a:p>
      </dgm:t>
    </dgm:pt>
    <dgm:pt modelId="{29DABD9C-D43C-45F5-B15C-C9B3915C2CF5}" type="parTrans" cxnId="{C702B511-663E-4E61-AC43-DD7295F630D6}">
      <dgm:prSet/>
      <dgm:spPr/>
    </dgm:pt>
    <dgm:pt modelId="{62F0128D-6579-46E2-B858-F629E4AE0670}" type="sibTrans" cxnId="{C702B511-663E-4E61-AC43-DD7295F630D6}">
      <dgm:prSet/>
      <dgm:spPr/>
    </dgm:pt>
    <dgm:pt modelId="{1AF5208B-C9D1-4ABC-B4F9-24D1D2C11778}" type="pres">
      <dgm:prSet presAssocID="{4732B36A-3495-4C1E-B422-88AC57DB649E}" presName="linear" presStyleCnt="0">
        <dgm:presLayoutVars>
          <dgm:dir/>
          <dgm:animLvl val="lvl"/>
          <dgm:resizeHandles val="exact"/>
        </dgm:presLayoutVars>
      </dgm:prSet>
      <dgm:spPr/>
    </dgm:pt>
    <dgm:pt modelId="{BA6DE3F0-7263-4056-A12A-99D5D3294622}" type="pres">
      <dgm:prSet presAssocID="{024D0CED-9FC5-4600-AFA9-850A9B81F2E8}" presName="parentLin" presStyleCnt="0"/>
      <dgm:spPr/>
    </dgm:pt>
    <dgm:pt modelId="{163D1EAA-833E-4A3B-B891-8DAF89F3652A}" type="pres">
      <dgm:prSet presAssocID="{024D0CED-9FC5-4600-AFA9-850A9B81F2E8}" presName="parentLeftMargin" presStyleLbl="node1" presStyleIdx="0" presStyleCnt="2"/>
      <dgm:spPr/>
    </dgm:pt>
    <dgm:pt modelId="{55CD23C5-89F5-45A4-8704-649A7D115709}" type="pres">
      <dgm:prSet presAssocID="{024D0CED-9FC5-4600-AFA9-850A9B81F2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9737BA-1DA0-4225-B2F6-8F1E047740CE}" type="pres">
      <dgm:prSet presAssocID="{024D0CED-9FC5-4600-AFA9-850A9B81F2E8}" presName="negativeSpace" presStyleCnt="0"/>
      <dgm:spPr/>
    </dgm:pt>
    <dgm:pt modelId="{6F595BF3-FFD7-4716-8D9C-C5325697E7FF}" type="pres">
      <dgm:prSet presAssocID="{024D0CED-9FC5-4600-AFA9-850A9B81F2E8}" presName="childText" presStyleLbl="conFgAcc1" presStyleIdx="0" presStyleCnt="2">
        <dgm:presLayoutVars>
          <dgm:bulletEnabled val="1"/>
        </dgm:presLayoutVars>
      </dgm:prSet>
      <dgm:spPr/>
    </dgm:pt>
    <dgm:pt modelId="{193C83AA-7487-4F9D-A038-D5C2A2096B14}" type="pres">
      <dgm:prSet presAssocID="{7B2BCADC-CDB5-49B4-ADE6-620130942B41}" presName="spaceBetweenRectangles" presStyleCnt="0"/>
      <dgm:spPr/>
    </dgm:pt>
    <dgm:pt modelId="{D2A5C091-EB85-4657-A089-5B35224E80D0}" type="pres">
      <dgm:prSet presAssocID="{7053D9CF-55EB-486F-97CD-796EA7E7BA19}" presName="parentLin" presStyleCnt="0"/>
      <dgm:spPr/>
    </dgm:pt>
    <dgm:pt modelId="{976E8608-8E12-4920-AA49-A65EC63D3727}" type="pres">
      <dgm:prSet presAssocID="{7053D9CF-55EB-486F-97CD-796EA7E7BA19}" presName="parentLeftMargin" presStyleLbl="node1" presStyleIdx="0" presStyleCnt="2"/>
      <dgm:spPr/>
    </dgm:pt>
    <dgm:pt modelId="{EB28D7C9-1455-44BC-975B-F9EAA0399670}" type="pres">
      <dgm:prSet presAssocID="{7053D9CF-55EB-486F-97CD-796EA7E7BA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DDDDFE-C5A2-4BED-B7CB-A3D2BD3B5C16}" type="pres">
      <dgm:prSet presAssocID="{7053D9CF-55EB-486F-97CD-796EA7E7BA19}" presName="negativeSpace" presStyleCnt="0"/>
      <dgm:spPr/>
    </dgm:pt>
    <dgm:pt modelId="{F8FF7582-CE55-465A-8914-1226F8D46784}" type="pres">
      <dgm:prSet presAssocID="{7053D9CF-55EB-486F-97CD-796EA7E7BA1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494B701-1037-47FC-9DFE-18E3D61A00F0}" type="presOf" srcId="{718AA07C-D760-4E73-A539-2C6D3C79863B}" destId="{6F595BF3-FFD7-4716-8D9C-C5325697E7FF}" srcOrd="0" destOrd="1" presId="urn:microsoft.com/office/officeart/2005/8/layout/list1"/>
    <dgm:cxn modelId="{7F7F1F0A-43B0-4A4D-9DE9-66D6907F629C}" type="presOf" srcId="{1397CA4B-2C85-4B97-BDDD-B4F2C40B3195}" destId="{6F595BF3-FFD7-4716-8D9C-C5325697E7FF}" srcOrd="0" destOrd="2" presId="urn:microsoft.com/office/officeart/2005/8/layout/list1"/>
    <dgm:cxn modelId="{3D4E5E0D-C8DD-4EB5-ABD4-C0F86D0FB9FE}" type="presOf" srcId="{46B4CB69-02DF-416D-8492-ABA2903C53E7}" destId="{F8FF7582-CE55-465A-8914-1226F8D46784}" srcOrd="0" destOrd="1" presId="urn:microsoft.com/office/officeart/2005/8/layout/list1"/>
    <dgm:cxn modelId="{C702B511-663E-4E61-AC43-DD7295F630D6}" srcId="{39E2B8C4-E1E9-4F3D-83BB-25D7C14DCED4}" destId="{46B4CB69-02DF-416D-8492-ABA2903C53E7}" srcOrd="0" destOrd="0" parTransId="{29DABD9C-D43C-45F5-B15C-C9B3915C2CF5}" sibTransId="{62F0128D-6579-46E2-B858-F629E4AE0670}"/>
    <dgm:cxn modelId="{343C0B28-DC70-48A5-B636-E8396FE3CFA5}" srcId="{4732B36A-3495-4C1E-B422-88AC57DB649E}" destId="{024D0CED-9FC5-4600-AFA9-850A9B81F2E8}" srcOrd="0" destOrd="0" parTransId="{4156FC56-5E5A-4C7F-81E6-0A3806E5B490}" sibTransId="{7B2BCADC-CDB5-49B4-ADE6-620130942B41}"/>
    <dgm:cxn modelId="{DE1F9F2C-ACB1-4F4E-93B3-66DD15F6EB53}" srcId="{024D0CED-9FC5-4600-AFA9-850A9B81F2E8}" destId="{718AA07C-D760-4E73-A539-2C6D3C79863B}" srcOrd="1" destOrd="0" parTransId="{D22396F4-0D44-45D9-AE93-663CDA70AD81}" sibTransId="{C25080C1-55F1-4C8A-A4F6-232BF89A4A25}"/>
    <dgm:cxn modelId="{FB634539-F5D8-4562-8D0D-8B82EB89AADA}" type="presOf" srcId="{7053D9CF-55EB-486F-97CD-796EA7E7BA19}" destId="{EB28D7C9-1455-44BC-975B-F9EAA0399670}" srcOrd="1" destOrd="0" presId="urn:microsoft.com/office/officeart/2005/8/layout/list1"/>
    <dgm:cxn modelId="{1308A049-79B4-4634-A05C-40EDD4CFD9B5}" type="presOf" srcId="{4732B36A-3495-4C1E-B422-88AC57DB649E}" destId="{1AF5208B-C9D1-4ABC-B4F9-24D1D2C11778}" srcOrd="0" destOrd="0" presId="urn:microsoft.com/office/officeart/2005/8/layout/list1"/>
    <dgm:cxn modelId="{A2EC2252-497E-4800-99F1-7C630EB8F38A}" type="presOf" srcId="{024D0CED-9FC5-4600-AFA9-850A9B81F2E8}" destId="{163D1EAA-833E-4A3B-B891-8DAF89F3652A}" srcOrd="0" destOrd="0" presId="urn:microsoft.com/office/officeart/2005/8/layout/list1"/>
    <dgm:cxn modelId="{909E868A-1C71-4204-928E-FF492D881EBF}" srcId="{7053D9CF-55EB-486F-97CD-796EA7E7BA19}" destId="{39E2B8C4-E1E9-4F3D-83BB-25D7C14DCED4}" srcOrd="0" destOrd="0" parTransId="{47E447D6-80EB-4CEB-943F-CEB5183636A3}" sibTransId="{0C446578-6D93-414D-A8C4-4C7FC6C53F96}"/>
    <dgm:cxn modelId="{EFB3CB8B-8AB6-48F9-95D5-9D86AFCA9C64}" type="presOf" srcId="{024D0CED-9FC5-4600-AFA9-850A9B81F2E8}" destId="{55CD23C5-89F5-45A4-8704-649A7D115709}" srcOrd="1" destOrd="0" presId="urn:microsoft.com/office/officeart/2005/8/layout/list1"/>
    <dgm:cxn modelId="{0FBCC28E-9F62-4747-8977-3A39276FD5C4}" srcId="{024D0CED-9FC5-4600-AFA9-850A9B81F2E8}" destId="{1397CA4B-2C85-4B97-BDDD-B4F2C40B3195}" srcOrd="2" destOrd="0" parTransId="{2248BFB5-9F95-4ECE-97FA-C168EA6FECAB}" sibTransId="{C2D0FCBF-BB57-4D0F-8F00-840AC88B243A}"/>
    <dgm:cxn modelId="{EB7E09A6-8343-4A07-9481-DEF984D4EB28}" type="presOf" srcId="{39E2B8C4-E1E9-4F3D-83BB-25D7C14DCED4}" destId="{F8FF7582-CE55-465A-8914-1226F8D46784}" srcOrd="0" destOrd="0" presId="urn:microsoft.com/office/officeart/2005/8/layout/list1"/>
    <dgm:cxn modelId="{8B1B50AF-6C4E-434C-961E-E9E13BD0BCBE}" type="presOf" srcId="{145702C2-75E3-4AC1-8A79-41B58BCC0555}" destId="{6F595BF3-FFD7-4716-8D9C-C5325697E7FF}" srcOrd="0" destOrd="0" presId="urn:microsoft.com/office/officeart/2005/8/layout/list1"/>
    <dgm:cxn modelId="{7B49EEB8-6E72-410F-8302-87DC910FDE86}" type="presOf" srcId="{7053D9CF-55EB-486F-97CD-796EA7E7BA19}" destId="{976E8608-8E12-4920-AA49-A65EC63D3727}" srcOrd="0" destOrd="0" presId="urn:microsoft.com/office/officeart/2005/8/layout/list1"/>
    <dgm:cxn modelId="{EFF45BE1-04EB-4B0C-98F5-D60EE1B941F4}" srcId="{4732B36A-3495-4C1E-B422-88AC57DB649E}" destId="{7053D9CF-55EB-486F-97CD-796EA7E7BA19}" srcOrd="1" destOrd="0" parTransId="{C7CDE452-14D1-4E89-B51B-007035A5F588}" sibTransId="{8CDF7669-83AD-4A64-A6CD-4A1E6AD89838}"/>
    <dgm:cxn modelId="{270D0AF9-B51B-423F-BEDB-4EDD3E12A8A9}" srcId="{024D0CED-9FC5-4600-AFA9-850A9B81F2E8}" destId="{145702C2-75E3-4AC1-8A79-41B58BCC0555}" srcOrd="0" destOrd="0" parTransId="{65AACCE5-8C1E-4F06-B9B4-56EF12A49936}" sibTransId="{376B3FDC-C2C5-42ED-A81D-501C6CDEB765}"/>
    <dgm:cxn modelId="{462E8A3C-468C-4051-AD5E-451636C39E96}" type="presParOf" srcId="{1AF5208B-C9D1-4ABC-B4F9-24D1D2C11778}" destId="{BA6DE3F0-7263-4056-A12A-99D5D3294622}" srcOrd="0" destOrd="0" presId="urn:microsoft.com/office/officeart/2005/8/layout/list1"/>
    <dgm:cxn modelId="{5C1F243F-7643-4830-9F2C-28C08A2AF98D}" type="presParOf" srcId="{BA6DE3F0-7263-4056-A12A-99D5D3294622}" destId="{163D1EAA-833E-4A3B-B891-8DAF89F3652A}" srcOrd="0" destOrd="0" presId="urn:microsoft.com/office/officeart/2005/8/layout/list1"/>
    <dgm:cxn modelId="{B770F631-9E21-4E8C-8279-B0181CAD3164}" type="presParOf" srcId="{BA6DE3F0-7263-4056-A12A-99D5D3294622}" destId="{55CD23C5-89F5-45A4-8704-649A7D115709}" srcOrd="1" destOrd="0" presId="urn:microsoft.com/office/officeart/2005/8/layout/list1"/>
    <dgm:cxn modelId="{CCDDEEBA-9A4D-45A3-A733-D390F37D5F9B}" type="presParOf" srcId="{1AF5208B-C9D1-4ABC-B4F9-24D1D2C11778}" destId="{699737BA-1DA0-4225-B2F6-8F1E047740CE}" srcOrd="1" destOrd="0" presId="urn:microsoft.com/office/officeart/2005/8/layout/list1"/>
    <dgm:cxn modelId="{6B2C1624-2F71-415E-AC04-56AF2D228296}" type="presParOf" srcId="{1AF5208B-C9D1-4ABC-B4F9-24D1D2C11778}" destId="{6F595BF3-FFD7-4716-8D9C-C5325697E7FF}" srcOrd="2" destOrd="0" presId="urn:microsoft.com/office/officeart/2005/8/layout/list1"/>
    <dgm:cxn modelId="{32B8E891-3B92-43D4-8ED0-5B279BD5E6EC}" type="presParOf" srcId="{1AF5208B-C9D1-4ABC-B4F9-24D1D2C11778}" destId="{193C83AA-7487-4F9D-A038-D5C2A2096B14}" srcOrd="3" destOrd="0" presId="urn:microsoft.com/office/officeart/2005/8/layout/list1"/>
    <dgm:cxn modelId="{1F894153-8597-450B-98A4-9542F1C69FC2}" type="presParOf" srcId="{1AF5208B-C9D1-4ABC-B4F9-24D1D2C11778}" destId="{D2A5C091-EB85-4657-A089-5B35224E80D0}" srcOrd="4" destOrd="0" presId="urn:microsoft.com/office/officeart/2005/8/layout/list1"/>
    <dgm:cxn modelId="{7040C196-D0AC-40A5-890E-0C324AF851B2}" type="presParOf" srcId="{D2A5C091-EB85-4657-A089-5B35224E80D0}" destId="{976E8608-8E12-4920-AA49-A65EC63D3727}" srcOrd="0" destOrd="0" presId="urn:microsoft.com/office/officeart/2005/8/layout/list1"/>
    <dgm:cxn modelId="{09CE3582-A5CE-40E4-9A46-71AEC098B619}" type="presParOf" srcId="{D2A5C091-EB85-4657-A089-5B35224E80D0}" destId="{EB28D7C9-1455-44BC-975B-F9EAA0399670}" srcOrd="1" destOrd="0" presId="urn:microsoft.com/office/officeart/2005/8/layout/list1"/>
    <dgm:cxn modelId="{340CE08B-F0B8-4632-8A90-35E4E0C27EBB}" type="presParOf" srcId="{1AF5208B-C9D1-4ABC-B4F9-24D1D2C11778}" destId="{7BDDDDFE-C5A2-4BED-B7CB-A3D2BD3B5C16}" srcOrd="5" destOrd="0" presId="urn:microsoft.com/office/officeart/2005/8/layout/list1"/>
    <dgm:cxn modelId="{1BD75A21-2FCA-45E4-9883-44A4762B02C5}" type="presParOf" srcId="{1AF5208B-C9D1-4ABC-B4F9-24D1D2C11778}" destId="{F8FF7582-CE55-465A-8914-1226F8D467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7C4C2E-CD2E-4B13-9542-BA5641F0730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764475-3CC4-4F1B-BDAB-3459EF3C2811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Bacterial Brown Spot </a:t>
          </a:r>
        </a:p>
        <a:p>
          <a:r>
            <a:rPr lang="en-US" sz="1800" dirty="0"/>
            <a:t>Causal organism: </a:t>
          </a:r>
        </a:p>
        <a:p>
          <a:r>
            <a:rPr lang="en-US" sz="1800" i="1" dirty="0"/>
            <a:t>Pseudomonas </a:t>
          </a:r>
          <a:r>
            <a:rPr lang="en-US" sz="1800" i="1" dirty="0" err="1"/>
            <a:t>syringae</a:t>
          </a:r>
          <a:r>
            <a:rPr lang="en-US" sz="1800" i="1" dirty="0"/>
            <a:t> </a:t>
          </a:r>
          <a:r>
            <a:rPr lang="en-US" sz="1800" dirty="0" err="1"/>
            <a:t>pv</a:t>
          </a:r>
          <a:r>
            <a:rPr lang="en-US" sz="1800" dirty="0"/>
            <a:t>. </a:t>
          </a:r>
          <a:r>
            <a:rPr lang="en-US" sz="1800" i="1" dirty="0" err="1"/>
            <a:t>syringae</a:t>
          </a:r>
          <a:endParaRPr lang="en-US" sz="1800" dirty="0"/>
        </a:p>
      </dgm:t>
    </dgm:pt>
    <dgm:pt modelId="{95F03C55-D34A-4926-9AED-AFBA977BD1BE}" type="parTrans" cxnId="{8675082F-4C60-48A0-B5E9-DA211856F486}">
      <dgm:prSet/>
      <dgm:spPr/>
      <dgm:t>
        <a:bodyPr/>
        <a:lstStyle/>
        <a:p>
          <a:endParaRPr lang="en-US"/>
        </a:p>
      </dgm:t>
    </dgm:pt>
    <dgm:pt modelId="{55CB8A81-4D3A-4916-A497-D5C2906B48F9}" type="sibTrans" cxnId="{8675082F-4C60-48A0-B5E9-DA211856F486}">
      <dgm:prSet/>
      <dgm:spPr/>
      <dgm:t>
        <a:bodyPr/>
        <a:lstStyle/>
        <a:p>
          <a:endParaRPr lang="en-US"/>
        </a:p>
      </dgm:t>
    </dgm:pt>
    <dgm:pt modelId="{2EB2ACC2-EC62-45CA-B48C-13ECEB836EE6}">
      <dgm:prSet custT="1"/>
      <dgm:spPr/>
      <dgm:t>
        <a:bodyPr/>
        <a:lstStyle/>
        <a:p>
          <a:pPr algn="l"/>
          <a:r>
            <a:rPr lang="en-US" sz="2800" b="1" dirty="0"/>
            <a:t>Symptoms:</a:t>
          </a:r>
        </a:p>
      </dgm:t>
    </dgm:pt>
    <dgm:pt modelId="{CCCCDF5D-9272-48E9-8A59-31B602B9EEE0}" type="parTrans" cxnId="{3F436D30-848C-407D-9D60-2ECF49B39C4D}">
      <dgm:prSet/>
      <dgm:spPr/>
      <dgm:t>
        <a:bodyPr/>
        <a:lstStyle/>
        <a:p>
          <a:endParaRPr lang="en-US"/>
        </a:p>
      </dgm:t>
    </dgm:pt>
    <dgm:pt modelId="{33BDB35A-BA10-4AFC-A78A-BBD8523AB497}" type="sibTrans" cxnId="{3F436D30-848C-407D-9D60-2ECF49B39C4D}">
      <dgm:prSet/>
      <dgm:spPr/>
      <dgm:t>
        <a:bodyPr/>
        <a:lstStyle/>
        <a:p>
          <a:endParaRPr lang="en-US"/>
        </a:p>
      </dgm:t>
    </dgm:pt>
    <dgm:pt modelId="{F232B43F-0453-46B6-A703-A4A8844CC9A9}">
      <dgm:prSet custT="1"/>
      <dgm:spPr/>
      <dgm:t>
        <a:bodyPr/>
        <a:lstStyle/>
        <a:p>
          <a:pPr algn="l"/>
          <a:r>
            <a:rPr lang="en-US" sz="1800" dirty="0"/>
            <a:t>Lesions can enlarge and coalesce with other lesions</a:t>
          </a:r>
        </a:p>
      </dgm:t>
    </dgm:pt>
    <dgm:pt modelId="{A8735A69-B2A0-4782-85FE-39268684A1BC}" type="parTrans" cxnId="{45B4BEE3-4260-4F30-A728-90FD758427E8}">
      <dgm:prSet/>
      <dgm:spPr/>
    </dgm:pt>
    <dgm:pt modelId="{040F8FF4-4CFE-4FA0-B62B-A9029009FECF}" type="sibTrans" cxnId="{45B4BEE3-4260-4F30-A728-90FD758427E8}">
      <dgm:prSet/>
      <dgm:spPr/>
    </dgm:pt>
    <dgm:pt modelId="{595A0020-8461-4A17-9036-027FF2DC6340}">
      <dgm:prSet custT="1"/>
      <dgm:spPr/>
      <dgm:t>
        <a:bodyPr/>
        <a:lstStyle/>
        <a:p>
          <a:pPr algn="l"/>
          <a:r>
            <a:rPr lang="en-US" sz="1800" dirty="0"/>
            <a:t>Lesions can enlarge and coalesce with other lesions</a:t>
          </a:r>
        </a:p>
      </dgm:t>
    </dgm:pt>
    <dgm:pt modelId="{9A567BDE-488F-4433-9E92-94D099F98587}" type="parTrans" cxnId="{146864A0-5F43-4E9C-A6CA-CC5DF54961D8}">
      <dgm:prSet/>
      <dgm:spPr/>
    </dgm:pt>
    <dgm:pt modelId="{15609036-252D-43ED-98D7-06249465F678}" type="sibTrans" cxnId="{146864A0-5F43-4E9C-A6CA-CC5DF54961D8}">
      <dgm:prSet/>
      <dgm:spPr/>
    </dgm:pt>
    <dgm:pt modelId="{99DAEA78-8CBC-4F2B-9DF4-C69011781C57}">
      <dgm:prSet custT="1"/>
      <dgm:spPr/>
      <dgm:t>
        <a:bodyPr/>
        <a:lstStyle/>
        <a:p>
          <a:pPr algn="l"/>
          <a:r>
            <a:rPr lang="en-US" sz="1800" dirty="0"/>
            <a:t>Small, circular, brown and necrotic lesions that are surrounded by a yellow zone on the leaf </a:t>
          </a:r>
        </a:p>
      </dgm:t>
    </dgm:pt>
    <dgm:pt modelId="{01305979-E74E-42D0-877D-29B268F2C60E}" type="sibTrans" cxnId="{B295BF6E-B8B7-4086-9677-EBF731B79659}">
      <dgm:prSet/>
      <dgm:spPr/>
    </dgm:pt>
    <dgm:pt modelId="{EA21EBCD-A36C-47E6-9B85-B7463339D8F1}" type="parTrans" cxnId="{B295BF6E-B8B7-4086-9677-EBF731B79659}">
      <dgm:prSet/>
      <dgm:spPr/>
    </dgm:pt>
    <dgm:pt modelId="{98B83A24-52DF-4F05-A26E-7562D038CDCF}" type="pres">
      <dgm:prSet presAssocID="{627C4C2E-CD2E-4B13-9542-BA5641F07307}" presName="Name0" presStyleCnt="0">
        <dgm:presLayoutVars>
          <dgm:dir/>
          <dgm:resizeHandles val="exact"/>
        </dgm:presLayoutVars>
      </dgm:prSet>
      <dgm:spPr/>
    </dgm:pt>
    <dgm:pt modelId="{04BEF31C-17EE-4778-BE2B-CB3A5481BB3E}" type="pres">
      <dgm:prSet presAssocID="{7A764475-3CC4-4F1B-BDAB-3459EF3C2811}" presName="node" presStyleLbl="node1" presStyleIdx="0" presStyleCnt="2" custScaleY="132743" custLinFactX="-100000" custLinFactNeighborX="-161715" custLinFactNeighborY="-50454">
        <dgm:presLayoutVars>
          <dgm:bulletEnabled val="1"/>
        </dgm:presLayoutVars>
      </dgm:prSet>
      <dgm:spPr/>
    </dgm:pt>
    <dgm:pt modelId="{E9C42A2D-B647-4A9F-B5D4-E2B95BBFC0D6}" type="pres">
      <dgm:prSet presAssocID="{55CB8A81-4D3A-4916-A497-D5C2906B48F9}" presName="sibTrans" presStyleLbl="sibTrans2D1" presStyleIdx="0" presStyleCnt="1"/>
      <dgm:spPr/>
    </dgm:pt>
    <dgm:pt modelId="{C2113412-2454-4540-87ED-3E84766D6FA0}" type="pres">
      <dgm:prSet presAssocID="{55CB8A81-4D3A-4916-A497-D5C2906B48F9}" presName="connectorText" presStyleLbl="sibTrans2D1" presStyleIdx="0" presStyleCnt="1"/>
      <dgm:spPr/>
    </dgm:pt>
    <dgm:pt modelId="{3D21E35E-EDEF-49E0-A91C-F2D7A62E71F6}" type="pres">
      <dgm:prSet presAssocID="{2EB2ACC2-EC62-45CA-B48C-13ECEB836EE6}" presName="node" presStyleLbl="node1" presStyleIdx="1" presStyleCnt="2" custScaleY="132743" custLinFactNeighborX="197" custLinFactNeighborY="-16182">
        <dgm:presLayoutVars>
          <dgm:bulletEnabled val="1"/>
        </dgm:presLayoutVars>
      </dgm:prSet>
      <dgm:spPr/>
    </dgm:pt>
  </dgm:ptLst>
  <dgm:cxnLst>
    <dgm:cxn modelId="{B72ACE08-C558-457B-8800-A0F1CE133C1F}" type="presOf" srcId="{2EB2ACC2-EC62-45CA-B48C-13ECEB836EE6}" destId="{3D21E35E-EDEF-49E0-A91C-F2D7A62E71F6}" srcOrd="0" destOrd="0" presId="urn:microsoft.com/office/officeart/2005/8/layout/process1"/>
    <dgm:cxn modelId="{D7C9C81C-8A84-45D1-869A-C456A67B3956}" type="presOf" srcId="{99DAEA78-8CBC-4F2B-9DF4-C69011781C57}" destId="{3D21E35E-EDEF-49E0-A91C-F2D7A62E71F6}" srcOrd="0" destOrd="1" presId="urn:microsoft.com/office/officeart/2005/8/layout/process1"/>
    <dgm:cxn modelId="{2324A02B-6B42-42D2-B0A3-855ED738C32E}" type="presOf" srcId="{55CB8A81-4D3A-4916-A497-D5C2906B48F9}" destId="{C2113412-2454-4540-87ED-3E84766D6FA0}" srcOrd="1" destOrd="0" presId="urn:microsoft.com/office/officeart/2005/8/layout/process1"/>
    <dgm:cxn modelId="{8675082F-4C60-48A0-B5E9-DA211856F486}" srcId="{627C4C2E-CD2E-4B13-9542-BA5641F07307}" destId="{7A764475-3CC4-4F1B-BDAB-3459EF3C2811}" srcOrd="0" destOrd="0" parTransId="{95F03C55-D34A-4926-9AED-AFBA977BD1BE}" sibTransId="{55CB8A81-4D3A-4916-A497-D5C2906B48F9}"/>
    <dgm:cxn modelId="{3F436D30-848C-407D-9D60-2ECF49B39C4D}" srcId="{627C4C2E-CD2E-4B13-9542-BA5641F07307}" destId="{2EB2ACC2-EC62-45CA-B48C-13ECEB836EE6}" srcOrd="1" destOrd="0" parTransId="{CCCCDF5D-9272-48E9-8A59-31B602B9EEE0}" sibTransId="{33BDB35A-BA10-4AFC-A78A-BBD8523AB497}"/>
    <dgm:cxn modelId="{1E6C195E-B146-4B5F-8EF5-D363E779DC33}" type="presOf" srcId="{7A764475-3CC4-4F1B-BDAB-3459EF3C2811}" destId="{04BEF31C-17EE-4778-BE2B-CB3A5481BB3E}" srcOrd="0" destOrd="0" presId="urn:microsoft.com/office/officeart/2005/8/layout/process1"/>
    <dgm:cxn modelId="{19AF1B45-C44C-4B90-A64A-C3EA3C5708A4}" type="presOf" srcId="{55CB8A81-4D3A-4916-A497-D5C2906B48F9}" destId="{E9C42A2D-B647-4A9F-B5D4-E2B95BBFC0D6}" srcOrd="0" destOrd="0" presId="urn:microsoft.com/office/officeart/2005/8/layout/process1"/>
    <dgm:cxn modelId="{C0259A68-82DE-48C5-ACA8-493B9262B2EF}" type="presOf" srcId="{F232B43F-0453-46B6-A703-A4A8844CC9A9}" destId="{3D21E35E-EDEF-49E0-A91C-F2D7A62E71F6}" srcOrd="0" destOrd="2" presId="urn:microsoft.com/office/officeart/2005/8/layout/process1"/>
    <dgm:cxn modelId="{B295BF6E-B8B7-4086-9677-EBF731B79659}" srcId="{2EB2ACC2-EC62-45CA-B48C-13ECEB836EE6}" destId="{99DAEA78-8CBC-4F2B-9DF4-C69011781C57}" srcOrd="0" destOrd="0" parTransId="{EA21EBCD-A36C-47E6-9B85-B7463339D8F1}" sibTransId="{01305979-E74E-42D0-877D-29B268F2C60E}"/>
    <dgm:cxn modelId="{146864A0-5F43-4E9C-A6CA-CC5DF54961D8}" srcId="{2EB2ACC2-EC62-45CA-B48C-13ECEB836EE6}" destId="{595A0020-8461-4A17-9036-027FF2DC6340}" srcOrd="2" destOrd="0" parTransId="{9A567BDE-488F-4433-9E92-94D099F98587}" sibTransId="{15609036-252D-43ED-98D7-06249465F678}"/>
    <dgm:cxn modelId="{9E0745C0-8344-4886-8FE4-0671DD0B6362}" type="presOf" srcId="{595A0020-8461-4A17-9036-027FF2DC6340}" destId="{3D21E35E-EDEF-49E0-A91C-F2D7A62E71F6}" srcOrd="0" destOrd="3" presId="urn:microsoft.com/office/officeart/2005/8/layout/process1"/>
    <dgm:cxn modelId="{B4D01AD6-A5FE-4696-A8A2-187397C8A2FA}" type="presOf" srcId="{627C4C2E-CD2E-4B13-9542-BA5641F07307}" destId="{98B83A24-52DF-4F05-A26E-7562D038CDCF}" srcOrd="0" destOrd="0" presId="urn:microsoft.com/office/officeart/2005/8/layout/process1"/>
    <dgm:cxn modelId="{45B4BEE3-4260-4F30-A728-90FD758427E8}" srcId="{2EB2ACC2-EC62-45CA-B48C-13ECEB836EE6}" destId="{F232B43F-0453-46B6-A703-A4A8844CC9A9}" srcOrd="1" destOrd="0" parTransId="{A8735A69-B2A0-4782-85FE-39268684A1BC}" sibTransId="{040F8FF4-4CFE-4FA0-B62B-A9029009FECF}"/>
    <dgm:cxn modelId="{4B354157-7611-4995-9928-D6952D2DB8EC}" type="presParOf" srcId="{98B83A24-52DF-4F05-A26E-7562D038CDCF}" destId="{04BEF31C-17EE-4778-BE2B-CB3A5481BB3E}" srcOrd="0" destOrd="0" presId="urn:microsoft.com/office/officeart/2005/8/layout/process1"/>
    <dgm:cxn modelId="{51EEB3B1-FD4D-4148-A3BE-A7E45DFCD155}" type="presParOf" srcId="{98B83A24-52DF-4F05-A26E-7562D038CDCF}" destId="{E9C42A2D-B647-4A9F-B5D4-E2B95BBFC0D6}" srcOrd="1" destOrd="0" presId="urn:microsoft.com/office/officeart/2005/8/layout/process1"/>
    <dgm:cxn modelId="{6060DEF7-CD44-4E30-99DD-6A429B488EA0}" type="presParOf" srcId="{E9C42A2D-B647-4A9F-B5D4-E2B95BBFC0D6}" destId="{C2113412-2454-4540-87ED-3E84766D6FA0}" srcOrd="0" destOrd="0" presId="urn:microsoft.com/office/officeart/2005/8/layout/process1"/>
    <dgm:cxn modelId="{2C6624F5-9282-4D59-93F5-DC3454EA242B}" type="presParOf" srcId="{98B83A24-52DF-4F05-A26E-7562D038CDCF}" destId="{3D21E35E-EDEF-49E0-A91C-F2D7A62E71F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930A6E5-0C38-4C64-A36E-AE7D069C6C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8F4973-8083-47A2-BAD8-4833D5CBA4AB}">
      <dgm:prSet/>
      <dgm:spPr/>
      <dgm:t>
        <a:bodyPr/>
        <a:lstStyle/>
        <a:p>
          <a:r>
            <a:rPr lang="en-US" dirty="0"/>
            <a:t>Initial water-soaked, circular lesions on pods</a:t>
          </a:r>
        </a:p>
      </dgm:t>
    </dgm:pt>
    <dgm:pt modelId="{18942490-DC6F-4389-8175-E6628D2ED20E}" type="parTrans" cxnId="{69F7914D-CD49-4367-AE56-EFDB235DA6FD}">
      <dgm:prSet/>
      <dgm:spPr/>
      <dgm:t>
        <a:bodyPr/>
        <a:lstStyle/>
        <a:p>
          <a:endParaRPr lang="en-US"/>
        </a:p>
      </dgm:t>
    </dgm:pt>
    <dgm:pt modelId="{259D4910-68CA-44A1-BB34-34DE482A33E9}" type="sibTrans" cxnId="{69F7914D-CD49-4367-AE56-EFDB235DA6FD}">
      <dgm:prSet/>
      <dgm:spPr/>
      <dgm:t>
        <a:bodyPr/>
        <a:lstStyle/>
        <a:p>
          <a:endParaRPr lang="en-US"/>
        </a:p>
      </dgm:t>
    </dgm:pt>
    <dgm:pt modelId="{A5EF16B1-4A81-41F7-B59E-09247A4547DD}">
      <dgm:prSet/>
      <dgm:spPr/>
      <dgm:t>
        <a:bodyPr/>
        <a:lstStyle/>
        <a:p>
          <a:r>
            <a:rPr lang="en-US" dirty="0"/>
            <a:t>Lesions become brown and necrotic</a:t>
          </a:r>
        </a:p>
      </dgm:t>
    </dgm:pt>
    <dgm:pt modelId="{15056DA3-B498-4F91-B3B7-CF0EE9265B17}" type="parTrans" cxnId="{FA26F1FF-2E07-48A8-A31A-0F555E3DAC36}">
      <dgm:prSet/>
      <dgm:spPr/>
      <dgm:t>
        <a:bodyPr/>
        <a:lstStyle/>
        <a:p>
          <a:endParaRPr lang="en-US"/>
        </a:p>
      </dgm:t>
    </dgm:pt>
    <dgm:pt modelId="{7255EDDF-9692-4E81-A709-05AB679E88F6}" type="sibTrans" cxnId="{FA26F1FF-2E07-48A8-A31A-0F555E3DAC36}">
      <dgm:prSet/>
      <dgm:spPr/>
      <dgm:t>
        <a:bodyPr/>
        <a:lstStyle/>
        <a:p>
          <a:endParaRPr lang="en-US"/>
        </a:p>
      </dgm:t>
    </dgm:pt>
    <dgm:pt modelId="{6E03A3B3-F9EF-4D3A-A853-72B158F953CB}">
      <dgm:prSet/>
      <dgm:spPr/>
      <dgm:t>
        <a:bodyPr/>
        <a:lstStyle/>
        <a:p>
          <a:r>
            <a:rPr lang="en-US" dirty="0"/>
            <a:t>Stem lesions are occasionally observed</a:t>
          </a:r>
        </a:p>
      </dgm:t>
    </dgm:pt>
    <dgm:pt modelId="{574D5508-3404-4148-AE85-841B3A22E9DA}" type="parTrans" cxnId="{C02F9A4A-0BAC-451C-803A-6B4637E4BCAD}">
      <dgm:prSet/>
      <dgm:spPr/>
      <dgm:t>
        <a:bodyPr/>
        <a:lstStyle/>
        <a:p>
          <a:endParaRPr lang="en-US"/>
        </a:p>
      </dgm:t>
    </dgm:pt>
    <dgm:pt modelId="{5C0E9053-3210-46CD-B50C-7935D7FAFBCC}" type="sibTrans" cxnId="{C02F9A4A-0BAC-451C-803A-6B4637E4BCAD}">
      <dgm:prSet/>
      <dgm:spPr/>
      <dgm:t>
        <a:bodyPr/>
        <a:lstStyle/>
        <a:p>
          <a:endParaRPr lang="en-US"/>
        </a:p>
      </dgm:t>
    </dgm:pt>
    <dgm:pt modelId="{2AE0E9AB-20FF-4A05-B242-2B3B29BA1D95}" type="pres">
      <dgm:prSet presAssocID="{8930A6E5-0C38-4C64-A36E-AE7D069C6C39}" presName="linear" presStyleCnt="0">
        <dgm:presLayoutVars>
          <dgm:animLvl val="lvl"/>
          <dgm:resizeHandles val="exact"/>
        </dgm:presLayoutVars>
      </dgm:prSet>
      <dgm:spPr/>
    </dgm:pt>
    <dgm:pt modelId="{47389C05-2642-4804-864C-DE85F09335BC}" type="pres">
      <dgm:prSet presAssocID="{5B8F4973-8083-47A2-BAD8-4833D5CBA4AB}" presName="parentText" presStyleLbl="node1" presStyleIdx="0" presStyleCnt="3" custScaleY="244416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DE41417F-F667-48BD-BD21-2998D21601FE}" type="pres">
      <dgm:prSet presAssocID="{259D4910-68CA-44A1-BB34-34DE482A33E9}" presName="spacer" presStyleCnt="0"/>
      <dgm:spPr/>
    </dgm:pt>
    <dgm:pt modelId="{E292819B-8BE3-4442-817D-238FAF660CBE}" type="pres">
      <dgm:prSet presAssocID="{A5EF16B1-4A81-41F7-B59E-09247A4547DD}" presName="parentText" presStyleLbl="node1" presStyleIdx="1" presStyleCnt="3" custScaleY="239557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D72E4F54-F7BA-49AC-AC68-66A59E7B08C8}" type="pres">
      <dgm:prSet presAssocID="{7255EDDF-9692-4E81-A709-05AB679E88F6}" presName="spacer" presStyleCnt="0"/>
      <dgm:spPr/>
    </dgm:pt>
    <dgm:pt modelId="{A7814345-D937-426F-88D3-CC28E865EEE4}" type="pres">
      <dgm:prSet presAssocID="{6E03A3B3-F9EF-4D3A-A853-72B158F953CB}" presName="parentText" presStyleLbl="node1" presStyleIdx="2" presStyleCnt="3" custScaleY="239900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</dgm:ptLst>
  <dgm:cxnLst>
    <dgm:cxn modelId="{9C1C2315-1C79-4DB4-B066-D60965859974}" type="presOf" srcId="{A5EF16B1-4A81-41F7-B59E-09247A4547DD}" destId="{E292819B-8BE3-4442-817D-238FAF660CBE}" srcOrd="0" destOrd="0" presId="urn:microsoft.com/office/officeart/2005/8/layout/vList2"/>
    <dgm:cxn modelId="{6E758C47-0CB0-43BE-9FAC-A2938AF031BC}" type="presOf" srcId="{5B8F4973-8083-47A2-BAD8-4833D5CBA4AB}" destId="{47389C05-2642-4804-864C-DE85F09335BC}" srcOrd="0" destOrd="0" presId="urn:microsoft.com/office/officeart/2005/8/layout/vList2"/>
    <dgm:cxn modelId="{2FA40668-7F63-4B07-B90E-606A6587895D}" type="presOf" srcId="{8930A6E5-0C38-4C64-A36E-AE7D069C6C39}" destId="{2AE0E9AB-20FF-4A05-B242-2B3B29BA1D95}" srcOrd="0" destOrd="0" presId="urn:microsoft.com/office/officeart/2005/8/layout/vList2"/>
    <dgm:cxn modelId="{C02F9A4A-0BAC-451C-803A-6B4637E4BCAD}" srcId="{8930A6E5-0C38-4C64-A36E-AE7D069C6C39}" destId="{6E03A3B3-F9EF-4D3A-A853-72B158F953CB}" srcOrd="2" destOrd="0" parTransId="{574D5508-3404-4148-AE85-841B3A22E9DA}" sibTransId="{5C0E9053-3210-46CD-B50C-7935D7FAFBCC}"/>
    <dgm:cxn modelId="{69F7914D-CD49-4367-AE56-EFDB235DA6FD}" srcId="{8930A6E5-0C38-4C64-A36E-AE7D069C6C39}" destId="{5B8F4973-8083-47A2-BAD8-4833D5CBA4AB}" srcOrd="0" destOrd="0" parTransId="{18942490-DC6F-4389-8175-E6628D2ED20E}" sibTransId="{259D4910-68CA-44A1-BB34-34DE482A33E9}"/>
    <dgm:cxn modelId="{BDCA7A90-DE05-4252-8904-922666E177BC}" type="presOf" srcId="{6E03A3B3-F9EF-4D3A-A853-72B158F953CB}" destId="{A7814345-D937-426F-88D3-CC28E865EEE4}" srcOrd="0" destOrd="0" presId="urn:microsoft.com/office/officeart/2005/8/layout/vList2"/>
    <dgm:cxn modelId="{FA26F1FF-2E07-48A8-A31A-0F555E3DAC36}" srcId="{8930A6E5-0C38-4C64-A36E-AE7D069C6C39}" destId="{A5EF16B1-4A81-41F7-B59E-09247A4547DD}" srcOrd="1" destOrd="0" parTransId="{15056DA3-B498-4F91-B3B7-CF0EE9265B17}" sibTransId="{7255EDDF-9692-4E81-A709-05AB679E88F6}"/>
    <dgm:cxn modelId="{71A86303-A432-4A3E-BBDD-7BE74184FFC5}" type="presParOf" srcId="{2AE0E9AB-20FF-4A05-B242-2B3B29BA1D95}" destId="{47389C05-2642-4804-864C-DE85F09335BC}" srcOrd="0" destOrd="0" presId="urn:microsoft.com/office/officeart/2005/8/layout/vList2"/>
    <dgm:cxn modelId="{BB418318-314C-4D62-B8F3-A70E8D38DCAC}" type="presParOf" srcId="{2AE0E9AB-20FF-4A05-B242-2B3B29BA1D95}" destId="{DE41417F-F667-48BD-BD21-2998D21601FE}" srcOrd="1" destOrd="0" presId="urn:microsoft.com/office/officeart/2005/8/layout/vList2"/>
    <dgm:cxn modelId="{CAD69C4E-4BEA-4712-8386-07A49D467F87}" type="presParOf" srcId="{2AE0E9AB-20FF-4A05-B242-2B3B29BA1D95}" destId="{E292819B-8BE3-4442-817D-238FAF660CBE}" srcOrd="2" destOrd="0" presId="urn:microsoft.com/office/officeart/2005/8/layout/vList2"/>
    <dgm:cxn modelId="{3EA7230F-FA9F-4E56-82D4-8666793F3578}" type="presParOf" srcId="{2AE0E9AB-20FF-4A05-B242-2B3B29BA1D95}" destId="{D72E4F54-F7BA-49AC-AC68-66A59E7B08C8}" srcOrd="3" destOrd="0" presId="urn:microsoft.com/office/officeart/2005/8/layout/vList2"/>
    <dgm:cxn modelId="{59DAD4C0-2CB9-46D8-BA56-4B678ED51ECA}" type="presParOf" srcId="{2AE0E9AB-20FF-4A05-B242-2B3B29BA1D95}" destId="{A7814345-D937-426F-88D3-CC28E865EEE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732B36A-3495-4C1E-B422-88AC57DB649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24D0CED-9FC5-4600-AFA9-850A9B81F2E8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Pathogen is vectored by wind and water </a:t>
          </a:r>
        </a:p>
      </dgm:t>
    </dgm:pt>
    <dgm:pt modelId="{4156FC56-5E5A-4C7F-81E6-0A3806E5B490}" type="parTrans" cxnId="{343C0B28-DC70-48A5-B636-E8396FE3CFA5}">
      <dgm:prSet/>
      <dgm:spPr/>
      <dgm:t>
        <a:bodyPr/>
        <a:lstStyle/>
        <a:p>
          <a:endParaRPr lang="en-US"/>
        </a:p>
      </dgm:t>
    </dgm:pt>
    <dgm:pt modelId="{7B2BCADC-CDB5-49B4-ADE6-620130942B41}" type="sibTrans" cxnId="{343C0B28-DC70-48A5-B636-E8396FE3CFA5}">
      <dgm:prSet/>
      <dgm:spPr/>
      <dgm:t>
        <a:bodyPr/>
        <a:lstStyle/>
        <a:p>
          <a:endParaRPr lang="en-US"/>
        </a:p>
      </dgm:t>
    </dgm:pt>
    <dgm:pt modelId="{145702C2-75E3-4AC1-8A79-41B58BCC055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enters through natural openings or wounds to plants</a:t>
          </a:r>
        </a:p>
      </dgm:t>
    </dgm:pt>
    <dgm:pt modelId="{65AACCE5-8C1E-4F06-B9B4-56EF12A49936}" type="parTrans" cxnId="{270D0AF9-B51B-423F-BEDB-4EDD3E12A8A9}">
      <dgm:prSet/>
      <dgm:spPr/>
      <dgm:t>
        <a:bodyPr/>
        <a:lstStyle/>
        <a:p>
          <a:endParaRPr lang="en-US"/>
        </a:p>
      </dgm:t>
    </dgm:pt>
    <dgm:pt modelId="{376B3FDC-C2C5-42ED-A81D-501C6CDEB765}" type="sibTrans" cxnId="{270D0AF9-B51B-423F-BEDB-4EDD3E12A8A9}">
      <dgm:prSet/>
      <dgm:spPr/>
      <dgm:t>
        <a:bodyPr/>
        <a:lstStyle/>
        <a:p>
          <a:endParaRPr lang="en-US"/>
        </a:p>
      </dgm:t>
    </dgm:pt>
    <dgm:pt modelId="{7053D9CF-55EB-486F-97CD-796EA7E7BA19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Distributed in the United States and Brazil </a:t>
          </a:r>
        </a:p>
      </dgm:t>
    </dgm:pt>
    <dgm:pt modelId="{C7CDE452-14D1-4E89-B51B-007035A5F588}" type="parTrans" cxnId="{EFF45BE1-04EB-4B0C-98F5-D60EE1B941F4}">
      <dgm:prSet/>
      <dgm:spPr/>
      <dgm:t>
        <a:bodyPr/>
        <a:lstStyle/>
        <a:p>
          <a:endParaRPr lang="en-US"/>
        </a:p>
      </dgm:t>
    </dgm:pt>
    <dgm:pt modelId="{8CDF7669-83AD-4A64-A6CD-4A1E6AD89838}" type="sibTrans" cxnId="{EFF45BE1-04EB-4B0C-98F5-D60EE1B941F4}">
      <dgm:prSet/>
      <dgm:spPr/>
      <dgm:t>
        <a:bodyPr/>
        <a:lstStyle/>
        <a:p>
          <a:endParaRPr lang="en-US"/>
        </a:p>
      </dgm:t>
    </dgm:pt>
    <dgm:pt modelId="{39E2B8C4-E1E9-4F3D-83BB-25D7C14DCED4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Greater losses occur in warm temperatures</a:t>
          </a:r>
        </a:p>
      </dgm:t>
    </dgm:pt>
    <dgm:pt modelId="{47E447D6-80EB-4CEB-943F-CEB5183636A3}" type="parTrans" cxnId="{909E868A-1C71-4204-928E-FF492D881EBF}">
      <dgm:prSet/>
      <dgm:spPr/>
      <dgm:t>
        <a:bodyPr/>
        <a:lstStyle/>
        <a:p>
          <a:endParaRPr lang="en-US"/>
        </a:p>
      </dgm:t>
    </dgm:pt>
    <dgm:pt modelId="{0C446578-6D93-414D-A8C4-4C7FC6C53F96}" type="sibTrans" cxnId="{909E868A-1C71-4204-928E-FF492D881EBF}">
      <dgm:prSet/>
      <dgm:spPr/>
      <dgm:t>
        <a:bodyPr/>
        <a:lstStyle/>
        <a:p>
          <a:endParaRPr lang="en-US"/>
        </a:p>
      </dgm:t>
    </dgm:pt>
    <dgm:pt modelId="{718AA07C-D760-4E73-A539-2C6D3C79863B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can grow epiphytically on susceptible and resistant genotypes with no disease symptoms occurring</a:t>
          </a:r>
        </a:p>
      </dgm:t>
    </dgm:pt>
    <dgm:pt modelId="{D22396F4-0D44-45D9-AE93-663CDA70AD81}" type="parTrans" cxnId="{DE1F9F2C-ACB1-4F4E-93B3-66DD15F6EB53}">
      <dgm:prSet/>
      <dgm:spPr/>
      <dgm:t>
        <a:bodyPr/>
        <a:lstStyle/>
        <a:p>
          <a:endParaRPr lang="en-US"/>
        </a:p>
      </dgm:t>
    </dgm:pt>
    <dgm:pt modelId="{C25080C1-55F1-4C8A-A4F6-232BF89A4A25}" type="sibTrans" cxnId="{DE1F9F2C-ACB1-4F4E-93B3-66DD15F6EB53}">
      <dgm:prSet/>
      <dgm:spPr/>
      <dgm:t>
        <a:bodyPr/>
        <a:lstStyle/>
        <a:p>
          <a:endParaRPr lang="en-US"/>
        </a:p>
      </dgm:t>
    </dgm:pt>
    <dgm:pt modelId="{1397CA4B-2C85-4B97-BDDD-B4F2C40B319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Secondary spread occurs from splash dispersal and contact of adjacent leaves</a:t>
          </a:r>
        </a:p>
      </dgm:t>
    </dgm:pt>
    <dgm:pt modelId="{2248BFB5-9F95-4ECE-97FA-C168EA6FECAB}" type="parTrans" cxnId="{0FBCC28E-9F62-4747-8977-3A39276FD5C4}">
      <dgm:prSet/>
      <dgm:spPr/>
      <dgm:t>
        <a:bodyPr/>
        <a:lstStyle/>
        <a:p>
          <a:endParaRPr lang="en-US"/>
        </a:p>
      </dgm:t>
    </dgm:pt>
    <dgm:pt modelId="{C2D0FCBF-BB57-4D0F-8F00-840AC88B243A}" type="sibTrans" cxnId="{0FBCC28E-9F62-4747-8977-3A39276FD5C4}">
      <dgm:prSet/>
      <dgm:spPr/>
      <dgm:t>
        <a:bodyPr/>
        <a:lstStyle/>
        <a:p>
          <a:endParaRPr lang="en-US"/>
        </a:p>
      </dgm:t>
    </dgm:pt>
    <dgm:pt modelId="{E7B3B7BB-732F-43B1-BB44-711E7FFFB0BF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Overhead sprinkler systems can increase infection in the field</a:t>
          </a:r>
        </a:p>
      </dgm:t>
    </dgm:pt>
    <dgm:pt modelId="{6E977F97-39B0-4EC1-969B-762DE08FCF38}" type="parTrans" cxnId="{E75AC9AC-7794-481C-A897-2B561885EDD8}">
      <dgm:prSet/>
      <dgm:spPr/>
    </dgm:pt>
    <dgm:pt modelId="{224C5EF1-00CD-4D11-ADC8-83C5EDA816F1}" type="sibTrans" cxnId="{E75AC9AC-7794-481C-A897-2B561885EDD8}">
      <dgm:prSet/>
      <dgm:spPr/>
    </dgm:pt>
    <dgm:pt modelId="{1AF5208B-C9D1-4ABC-B4F9-24D1D2C11778}" type="pres">
      <dgm:prSet presAssocID="{4732B36A-3495-4C1E-B422-88AC57DB649E}" presName="linear" presStyleCnt="0">
        <dgm:presLayoutVars>
          <dgm:dir/>
          <dgm:animLvl val="lvl"/>
          <dgm:resizeHandles val="exact"/>
        </dgm:presLayoutVars>
      </dgm:prSet>
      <dgm:spPr/>
    </dgm:pt>
    <dgm:pt modelId="{BA6DE3F0-7263-4056-A12A-99D5D3294622}" type="pres">
      <dgm:prSet presAssocID="{024D0CED-9FC5-4600-AFA9-850A9B81F2E8}" presName="parentLin" presStyleCnt="0"/>
      <dgm:spPr/>
    </dgm:pt>
    <dgm:pt modelId="{163D1EAA-833E-4A3B-B891-8DAF89F3652A}" type="pres">
      <dgm:prSet presAssocID="{024D0CED-9FC5-4600-AFA9-850A9B81F2E8}" presName="parentLeftMargin" presStyleLbl="node1" presStyleIdx="0" presStyleCnt="2"/>
      <dgm:spPr/>
    </dgm:pt>
    <dgm:pt modelId="{55CD23C5-89F5-45A4-8704-649A7D115709}" type="pres">
      <dgm:prSet presAssocID="{024D0CED-9FC5-4600-AFA9-850A9B81F2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9737BA-1DA0-4225-B2F6-8F1E047740CE}" type="pres">
      <dgm:prSet presAssocID="{024D0CED-9FC5-4600-AFA9-850A9B81F2E8}" presName="negativeSpace" presStyleCnt="0"/>
      <dgm:spPr/>
    </dgm:pt>
    <dgm:pt modelId="{6F595BF3-FFD7-4716-8D9C-C5325697E7FF}" type="pres">
      <dgm:prSet presAssocID="{024D0CED-9FC5-4600-AFA9-850A9B81F2E8}" presName="childText" presStyleLbl="conFgAcc1" presStyleIdx="0" presStyleCnt="2">
        <dgm:presLayoutVars>
          <dgm:bulletEnabled val="1"/>
        </dgm:presLayoutVars>
      </dgm:prSet>
      <dgm:spPr/>
    </dgm:pt>
    <dgm:pt modelId="{193C83AA-7487-4F9D-A038-D5C2A2096B14}" type="pres">
      <dgm:prSet presAssocID="{7B2BCADC-CDB5-49B4-ADE6-620130942B41}" presName="spaceBetweenRectangles" presStyleCnt="0"/>
      <dgm:spPr/>
    </dgm:pt>
    <dgm:pt modelId="{D2A5C091-EB85-4657-A089-5B35224E80D0}" type="pres">
      <dgm:prSet presAssocID="{7053D9CF-55EB-486F-97CD-796EA7E7BA19}" presName="parentLin" presStyleCnt="0"/>
      <dgm:spPr/>
    </dgm:pt>
    <dgm:pt modelId="{976E8608-8E12-4920-AA49-A65EC63D3727}" type="pres">
      <dgm:prSet presAssocID="{7053D9CF-55EB-486F-97CD-796EA7E7BA19}" presName="parentLeftMargin" presStyleLbl="node1" presStyleIdx="0" presStyleCnt="2"/>
      <dgm:spPr/>
    </dgm:pt>
    <dgm:pt modelId="{EB28D7C9-1455-44BC-975B-F9EAA0399670}" type="pres">
      <dgm:prSet presAssocID="{7053D9CF-55EB-486F-97CD-796EA7E7BA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DDDDFE-C5A2-4BED-B7CB-A3D2BD3B5C16}" type="pres">
      <dgm:prSet presAssocID="{7053D9CF-55EB-486F-97CD-796EA7E7BA19}" presName="negativeSpace" presStyleCnt="0"/>
      <dgm:spPr/>
    </dgm:pt>
    <dgm:pt modelId="{F8FF7582-CE55-465A-8914-1226F8D46784}" type="pres">
      <dgm:prSet presAssocID="{7053D9CF-55EB-486F-97CD-796EA7E7BA1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494B701-1037-47FC-9DFE-18E3D61A00F0}" type="presOf" srcId="{718AA07C-D760-4E73-A539-2C6D3C79863B}" destId="{6F595BF3-FFD7-4716-8D9C-C5325697E7FF}" srcOrd="0" destOrd="1" presId="urn:microsoft.com/office/officeart/2005/8/layout/list1"/>
    <dgm:cxn modelId="{7F7F1F0A-43B0-4A4D-9DE9-66D6907F629C}" type="presOf" srcId="{1397CA4B-2C85-4B97-BDDD-B4F2C40B3195}" destId="{6F595BF3-FFD7-4716-8D9C-C5325697E7FF}" srcOrd="0" destOrd="2" presId="urn:microsoft.com/office/officeart/2005/8/layout/list1"/>
    <dgm:cxn modelId="{343C0B28-DC70-48A5-B636-E8396FE3CFA5}" srcId="{4732B36A-3495-4C1E-B422-88AC57DB649E}" destId="{024D0CED-9FC5-4600-AFA9-850A9B81F2E8}" srcOrd="0" destOrd="0" parTransId="{4156FC56-5E5A-4C7F-81E6-0A3806E5B490}" sibTransId="{7B2BCADC-CDB5-49B4-ADE6-620130942B41}"/>
    <dgm:cxn modelId="{DE1F9F2C-ACB1-4F4E-93B3-66DD15F6EB53}" srcId="{024D0CED-9FC5-4600-AFA9-850A9B81F2E8}" destId="{718AA07C-D760-4E73-A539-2C6D3C79863B}" srcOrd="1" destOrd="0" parTransId="{D22396F4-0D44-45D9-AE93-663CDA70AD81}" sibTransId="{C25080C1-55F1-4C8A-A4F6-232BF89A4A25}"/>
    <dgm:cxn modelId="{FB634539-F5D8-4562-8D0D-8B82EB89AADA}" type="presOf" srcId="{7053D9CF-55EB-486F-97CD-796EA7E7BA19}" destId="{EB28D7C9-1455-44BC-975B-F9EAA0399670}" srcOrd="1" destOrd="0" presId="urn:microsoft.com/office/officeart/2005/8/layout/list1"/>
    <dgm:cxn modelId="{1308A049-79B4-4634-A05C-40EDD4CFD9B5}" type="presOf" srcId="{4732B36A-3495-4C1E-B422-88AC57DB649E}" destId="{1AF5208B-C9D1-4ABC-B4F9-24D1D2C11778}" srcOrd="0" destOrd="0" presId="urn:microsoft.com/office/officeart/2005/8/layout/list1"/>
    <dgm:cxn modelId="{A2EC2252-497E-4800-99F1-7C630EB8F38A}" type="presOf" srcId="{024D0CED-9FC5-4600-AFA9-850A9B81F2E8}" destId="{163D1EAA-833E-4A3B-B891-8DAF89F3652A}" srcOrd="0" destOrd="0" presId="urn:microsoft.com/office/officeart/2005/8/layout/list1"/>
    <dgm:cxn modelId="{D436F273-A772-434D-B524-AAB6322E94FF}" type="presOf" srcId="{E7B3B7BB-732F-43B1-BB44-711E7FFFB0BF}" destId="{6F595BF3-FFD7-4716-8D9C-C5325697E7FF}" srcOrd="0" destOrd="3" presId="urn:microsoft.com/office/officeart/2005/8/layout/list1"/>
    <dgm:cxn modelId="{909E868A-1C71-4204-928E-FF492D881EBF}" srcId="{7053D9CF-55EB-486F-97CD-796EA7E7BA19}" destId="{39E2B8C4-E1E9-4F3D-83BB-25D7C14DCED4}" srcOrd="0" destOrd="0" parTransId="{47E447D6-80EB-4CEB-943F-CEB5183636A3}" sibTransId="{0C446578-6D93-414D-A8C4-4C7FC6C53F96}"/>
    <dgm:cxn modelId="{EFB3CB8B-8AB6-48F9-95D5-9D86AFCA9C64}" type="presOf" srcId="{024D0CED-9FC5-4600-AFA9-850A9B81F2E8}" destId="{55CD23C5-89F5-45A4-8704-649A7D115709}" srcOrd="1" destOrd="0" presId="urn:microsoft.com/office/officeart/2005/8/layout/list1"/>
    <dgm:cxn modelId="{0FBCC28E-9F62-4747-8977-3A39276FD5C4}" srcId="{024D0CED-9FC5-4600-AFA9-850A9B81F2E8}" destId="{1397CA4B-2C85-4B97-BDDD-B4F2C40B3195}" srcOrd="2" destOrd="0" parTransId="{2248BFB5-9F95-4ECE-97FA-C168EA6FECAB}" sibTransId="{C2D0FCBF-BB57-4D0F-8F00-840AC88B243A}"/>
    <dgm:cxn modelId="{EB7E09A6-8343-4A07-9481-DEF984D4EB28}" type="presOf" srcId="{39E2B8C4-E1E9-4F3D-83BB-25D7C14DCED4}" destId="{F8FF7582-CE55-465A-8914-1226F8D46784}" srcOrd="0" destOrd="0" presId="urn:microsoft.com/office/officeart/2005/8/layout/list1"/>
    <dgm:cxn modelId="{E75AC9AC-7794-481C-A897-2B561885EDD8}" srcId="{024D0CED-9FC5-4600-AFA9-850A9B81F2E8}" destId="{E7B3B7BB-732F-43B1-BB44-711E7FFFB0BF}" srcOrd="3" destOrd="0" parTransId="{6E977F97-39B0-4EC1-969B-762DE08FCF38}" sibTransId="{224C5EF1-00CD-4D11-ADC8-83C5EDA816F1}"/>
    <dgm:cxn modelId="{8B1B50AF-6C4E-434C-961E-E9E13BD0BCBE}" type="presOf" srcId="{145702C2-75E3-4AC1-8A79-41B58BCC0555}" destId="{6F595BF3-FFD7-4716-8D9C-C5325697E7FF}" srcOrd="0" destOrd="0" presId="urn:microsoft.com/office/officeart/2005/8/layout/list1"/>
    <dgm:cxn modelId="{7B49EEB8-6E72-410F-8302-87DC910FDE86}" type="presOf" srcId="{7053D9CF-55EB-486F-97CD-796EA7E7BA19}" destId="{976E8608-8E12-4920-AA49-A65EC63D3727}" srcOrd="0" destOrd="0" presId="urn:microsoft.com/office/officeart/2005/8/layout/list1"/>
    <dgm:cxn modelId="{EFF45BE1-04EB-4B0C-98F5-D60EE1B941F4}" srcId="{4732B36A-3495-4C1E-B422-88AC57DB649E}" destId="{7053D9CF-55EB-486F-97CD-796EA7E7BA19}" srcOrd="1" destOrd="0" parTransId="{C7CDE452-14D1-4E89-B51B-007035A5F588}" sibTransId="{8CDF7669-83AD-4A64-A6CD-4A1E6AD89838}"/>
    <dgm:cxn modelId="{270D0AF9-B51B-423F-BEDB-4EDD3E12A8A9}" srcId="{024D0CED-9FC5-4600-AFA9-850A9B81F2E8}" destId="{145702C2-75E3-4AC1-8A79-41B58BCC0555}" srcOrd="0" destOrd="0" parTransId="{65AACCE5-8C1E-4F06-B9B4-56EF12A49936}" sibTransId="{376B3FDC-C2C5-42ED-A81D-501C6CDEB765}"/>
    <dgm:cxn modelId="{462E8A3C-468C-4051-AD5E-451636C39E96}" type="presParOf" srcId="{1AF5208B-C9D1-4ABC-B4F9-24D1D2C11778}" destId="{BA6DE3F0-7263-4056-A12A-99D5D3294622}" srcOrd="0" destOrd="0" presId="urn:microsoft.com/office/officeart/2005/8/layout/list1"/>
    <dgm:cxn modelId="{5C1F243F-7643-4830-9F2C-28C08A2AF98D}" type="presParOf" srcId="{BA6DE3F0-7263-4056-A12A-99D5D3294622}" destId="{163D1EAA-833E-4A3B-B891-8DAF89F3652A}" srcOrd="0" destOrd="0" presId="urn:microsoft.com/office/officeart/2005/8/layout/list1"/>
    <dgm:cxn modelId="{B770F631-9E21-4E8C-8279-B0181CAD3164}" type="presParOf" srcId="{BA6DE3F0-7263-4056-A12A-99D5D3294622}" destId="{55CD23C5-89F5-45A4-8704-649A7D115709}" srcOrd="1" destOrd="0" presId="urn:microsoft.com/office/officeart/2005/8/layout/list1"/>
    <dgm:cxn modelId="{CCDDEEBA-9A4D-45A3-A733-D390F37D5F9B}" type="presParOf" srcId="{1AF5208B-C9D1-4ABC-B4F9-24D1D2C11778}" destId="{699737BA-1DA0-4225-B2F6-8F1E047740CE}" srcOrd="1" destOrd="0" presId="urn:microsoft.com/office/officeart/2005/8/layout/list1"/>
    <dgm:cxn modelId="{6B2C1624-2F71-415E-AC04-56AF2D228296}" type="presParOf" srcId="{1AF5208B-C9D1-4ABC-B4F9-24D1D2C11778}" destId="{6F595BF3-FFD7-4716-8D9C-C5325697E7FF}" srcOrd="2" destOrd="0" presId="urn:microsoft.com/office/officeart/2005/8/layout/list1"/>
    <dgm:cxn modelId="{32B8E891-3B92-43D4-8ED0-5B279BD5E6EC}" type="presParOf" srcId="{1AF5208B-C9D1-4ABC-B4F9-24D1D2C11778}" destId="{193C83AA-7487-4F9D-A038-D5C2A2096B14}" srcOrd="3" destOrd="0" presId="urn:microsoft.com/office/officeart/2005/8/layout/list1"/>
    <dgm:cxn modelId="{1F894153-8597-450B-98A4-9542F1C69FC2}" type="presParOf" srcId="{1AF5208B-C9D1-4ABC-B4F9-24D1D2C11778}" destId="{D2A5C091-EB85-4657-A089-5B35224E80D0}" srcOrd="4" destOrd="0" presId="urn:microsoft.com/office/officeart/2005/8/layout/list1"/>
    <dgm:cxn modelId="{7040C196-D0AC-40A5-890E-0C324AF851B2}" type="presParOf" srcId="{D2A5C091-EB85-4657-A089-5B35224E80D0}" destId="{976E8608-8E12-4920-AA49-A65EC63D3727}" srcOrd="0" destOrd="0" presId="urn:microsoft.com/office/officeart/2005/8/layout/list1"/>
    <dgm:cxn modelId="{09CE3582-A5CE-40E4-9A46-71AEC098B619}" type="presParOf" srcId="{D2A5C091-EB85-4657-A089-5B35224E80D0}" destId="{EB28D7C9-1455-44BC-975B-F9EAA0399670}" srcOrd="1" destOrd="0" presId="urn:microsoft.com/office/officeart/2005/8/layout/list1"/>
    <dgm:cxn modelId="{340CE08B-F0B8-4632-8A90-35E4E0C27EBB}" type="presParOf" srcId="{1AF5208B-C9D1-4ABC-B4F9-24D1D2C11778}" destId="{7BDDDDFE-C5A2-4BED-B7CB-A3D2BD3B5C16}" srcOrd="5" destOrd="0" presId="urn:microsoft.com/office/officeart/2005/8/layout/list1"/>
    <dgm:cxn modelId="{1BD75A21-2FCA-45E4-9883-44A4762B02C5}" type="presParOf" srcId="{1AF5208B-C9D1-4ABC-B4F9-24D1D2C11778}" destId="{F8FF7582-CE55-465A-8914-1226F8D467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27C4C2E-CD2E-4B13-9542-BA5641F0730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764475-3CC4-4F1B-BDAB-3459EF3C2811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Common Bacterial Blight </a:t>
          </a:r>
        </a:p>
        <a:p>
          <a:r>
            <a:rPr lang="en-US" sz="1800" dirty="0"/>
            <a:t>Causal organism: </a:t>
          </a:r>
        </a:p>
        <a:p>
          <a:r>
            <a:rPr lang="en-US" sz="1800" i="1" dirty="0"/>
            <a:t>Xanthomonas </a:t>
          </a:r>
          <a:r>
            <a:rPr lang="en-US" sz="1800" i="1" dirty="0" err="1"/>
            <a:t>axonopodis</a:t>
          </a:r>
          <a:r>
            <a:rPr lang="en-US" sz="1800" i="1" dirty="0"/>
            <a:t> </a:t>
          </a:r>
          <a:r>
            <a:rPr lang="en-US" sz="1800" dirty="0" err="1"/>
            <a:t>pv</a:t>
          </a:r>
          <a:r>
            <a:rPr lang="en-US" sz="1800" dirty="0"/>
            <a:t>. </a:t>
          </a:r>
          <a:r>
            <a:rPr lang="en-US" sz="1800" i="1" dirty="0"/>
            <a:t>phaseoli</a:t>
          </a:r>
        </a:p>
        <a:p>
          <a:r>
            <a:rPr lang="en-US" sz="1800" i="1" dirty="0"/>
            <a:t> </a:t>
          </a:r>
          <a:r>
            <a:rPr lang="en-US" sz="1800" dirty="0"/>
            <a:t>and</a:t>
          </a:r>
        </a:p>
        <a:p>
          <a:r>
            <a:rPr lang="en-US" sz="1800" i="1" dirty="0"/>
            <a:t>Xanthomonas </a:t>
          </a:r>
          <a:r>
            <a:rPr lang="en-US" sz="1800" i="1" dirty="0" err="1"/>
            <a:t>fuscans</a:t>
          </a:r>
          <a:r>
            <a:rPr lang="en-US" sz="1800" i="1" dirty="0"/>
            <a:t> </a:t>
          </a:r>
          <a:r>
            <a:rPr lang="en-US" sz="1800" dirty="0" err="1"/>
            <a:t>pv</a:t>
          </a:r>
          <a:r>
            <a:rPr lang="en-US" sz="1800" dirty="0"/>
            <a:t>. </a:t>
          </a:r>
          <a:r>
            <a:rPr lang="en-US" sz="1800" i="1" dirty="0" err="1"/>
            <a:t>fuscans</a:t>
          </a:r>
          <a:r>
            <a:rPr lang="en-US" sz="1800" i="1" dirty="0"/>
            <a:t> </a:t>
          </a:r>
          <a:endParaRPr lang="en-US" sz="1800" dirty="0"/>
        </a:p>
      </dgm:t>
    </dgm:pt>
    <dgm:pt modelId="{95F03C55-D34A-4926-9AED-AFBA977BD1BE}" type="parTrans" cxnId="{8675082F-4C60-48A0-B5E9-DA211856F486}">
      <dgm:prSet/>
      <dgm:spPr/>
      <dgm:t>
        <a:bodyPr/>
        <a:lstStyle/>
        <a:p>
          <a:endParaRPr lang="en-US"/>
        </a:p>
      </dgm:t>
    </dgm:pt>
    <dgm:pt modelId="{55CB8A81-4D3A-4916-A497-D5C2906B48F9}" type="sibTrans" cxnId="{8675082F-4C60-48A0-B5E9-DA211856F486}">
      <dgm:prSet/>
      <dgm:spPr/>
      <dgm:t>
        <a:bodyPr/>
        <a:lstStyle/>
        <a:p>
          <a:endParaRPr lang="en-US"/>
        </a:p>
      </dgm:t>
    </dgm:pt>
    <dgm:pt modelId="{2EB2ACC2-EC62-45CA-B48C-13ECEB836EE6}">
      <dgm:prSet custT="1"/>
      <dgm:spPr/>
      <dgm:t>
        <a:bodyPr/>
        <a:lstStyle/>
        <a:p>
          <a:r>
            <a:rPr lang="en-US" sz="2800" b="1" dirty="0"/>
            <a:t>Symptoms:</a:t>
          </a:r>
        </a:p>
      </dgm:t>
    </dgm:pt>
    <dgm:pt modelId="{CCCCDF5D-9272-48E9-8A59-31B602B9EEE0}" type="parTrans" cxnId="{3F436D30-848C-407D-9D60-2ECF49B39C4D}">
      <dgm:prSet/>
      <dgm:spPr/>
      <dgm:t>
        <a:bodyPr/>
        <a:lstStyle/>
        <a:p>
          <a:endParaRPr lang="en-US"/>
        </a:p>
      </dgm:t>
    </dgm:pt>
    <dgm:pt modelId="{33BDB35A-BA10-4AFC-A78A-BBD8523AB497}" type="sibTrans" cxnId="{3F436D30-848C-407D-9D60-2ECF49B39C4D}">
      <dgm:prSet/>
      <dgm:spPr/>
      <dgm:t>
        <a:bodyPr/>
        <a:lstStyle/>
        <a:p>
          <a:endParaRPr lang="en-US"/>
        </a:p>
      </dgm:t>
    </dgm:pt>
    <dgm:pt modelId="{F232B43F-0453-46B6-A703-A4A8844CC9A9}">
      <dgm:prSet custT="1"/>
      <dgm:spPr/>
      <dgm:t>
        <a:bodyPr/>
        <a:lstStyle/>
        <a:p>
          <a:r>
            <a:rPr lang="en-US" sz="1800" dirty="0"/>
            <a:t>Lesions are found interveinal and on margins of the leaves</a:t>
          </a:r>
        </a:p>
      </dgm:t>
    </dgm:pt>
    <dgm:pt modelId="{A8735A69-B2A0-4782-85FE-39268684A1BC}" type="parTrans" cxnId="{45B4BEE3-4260-4F30-A728-90FD758427E8}">
      <dgm:prSet/>
      <dgm:spPr/>
      <dgm:t>
        <a:bodyPr/>
        <a:lstStyle/>
        <a:p>
          <a:endParaRPr lang="en-US"/>
        </a:p>
      </dgm:t>
    </dgm:pt>
    <dgm:pt modelId="{040F8FF4-4CFE-4FA0-B62B-A9029009FECF}" type="sibTrans" cxnId="{45B4BEE3-4260-4F30-A728-90FD758427E8}">
      <dgm:prSet/>
      <dgm:spPr/>
      <dgm:t>
        <a:bodyPr/>
        <a:lstStyle/>
        <a:p>
          <a:endParaRPr lang="en-US"/>
        </a:p>
      </dgm:t>
    </dgm:pt>
    <dgm:pt modelId="{99DAEA78-8CBC-4F2B-9DF4-C69011781C57}">
      <dgm:prSet custT="1"/>
      <dgm:spPr/>
      <dgm:t>
        <a:bodyPr/>
        <a:lstStyle/>
        <a:p>
          <a:r>
            <a:rPr lang="en-US" sz="1800" dirty="0"/>
            <a:t>Water-soaked spots that enlarge and become necrotic lesions surrounded by lemon-yellow tissue on the leaf</a:t>
          </a:r>
        </a:p>
      </dgm:t>
    </dgm:pt>
    <dgm:pt modelId="{01305979-E74E-42D0-877D-29B268F2C60E}" type="sibTrans" cxnId="{B295BF6E-B8B7-4086-9677-EBF731B79659}">
      <dgm:prSet/>
      <dgm:spPr/>
      <dgm:t>
        <a:bodyPr/>
        <a:lstStyle/>
        <a:p>
          <a:endParaRPr lang="en-US"/>
        </a:p>
      </dgm:t>
    </dgm:pt>
    <dgm:pt modelId="{EA21EBCD-A36C-47E6-9B85-B7463339D8F1}" type="parTrans" cxnId="{B295BF6E-B8B7-4086-9677-EBF731B79659}">
      <dgm:prSet/>
      <dgm:spPr/>
      <dgm:t>
        <a:bodyPr/>
        <a:lstStyle/>
        <a:p>
          <a:endParaRPr lang="en-US"/>
        </a:p>
      </dgm:t>
    </dgm:pt>
    <dgm:pt modelId="{B192A6B4-5645-41D4-B01C-F9E6D5DC69F8}">
      <dgm:prSet custT="1"/>
      <dgm:spPr/>
      <dgm:t>
        <a:bodyPr/>
        <a:lstStyle/>
        <a:p>
          <a:r>
            <a:rPr lang="en-US" sz="1800" dirty="0"/>
            <a:t>Progressed lesions can look as if the leaf had been burned</a:t>
          </a:r>
        </a:p>
      </dgm:t>
    </dgm:pt>
    <dgm:pt modelId="{A9EE3329-CF0A-4434-907D-DF68CF81E13E}" type="parTrans" cxnId="{0B7D24E0-8113-4A87-89A5-48EA30288DC7}">
      <dgm:prSet/>
      <dgm:spPr/>
    </dgm:pt>
    <dgm:pt modelId="{7F400D7E-0982-4022-AF8A-D81F64098A57}" type="sibTrans" cxnId="{0B7D24E0-8113-4A87-89A5-48EA30288DC7}">
      <dgm:prSet/>
      <dgm:spPr/>
    </dgm:pt>
    <dgm:pt modelId="{4CDBF352-B62C-4B08-88D5-EF398C028996}" type="pres">
      <dgm:prSet presAssocID="{627C4C2E-CD2E-4B13-9542-BA5641F07307}" presName="Name0" presStyleCnt="0">
        <dgm:presLayoutVars>
          <dgm:dir/>
          <dgm:resizeHandles val="exact"/>
        </dgm:presLayoutVars>
      </dgm:prSet>
      <dgm:spPr/>
    </dgm:pt>
    <dgm:pt modelId="{7C5F1DF0-633F-438C-B220-DE8FAC3C7215}" type="pres">
      <dgm:prSet presAssocID="{7A764475-3CC4-4F1B-BDAB-3459EF3C2811}" presName="node" presStyleLbl="node1" presStyleIdx="0" presStyleCnt="2">
        <dgm:presLayoutVars>
          <dgm:bulletEnabled val="1"/>
        </dgm:presLayoutVars>
      </dgm:prSet>
      <dgm:spPr/>
    </dgm:pt>
    <dgm:pt modelId="{75B916DC-80A0-4174-9553-CA65930D1B97}" type="pres">
      <dgm:prSet presAssocID="{55CB8A81-4D3A-4916-A497-D5C2906B48F9}" presName="sibTrans" presStyleLbl="sibTrans2D1" presStyleIdx="0" presStyleCnt="1"/>
      <dgm:spPr/>
    </dgm:pt>
    <dgm:pt modelId="{059B9FF3-5ADB-405A-8466-065A1B4A6C52}" type="pres">
      <dgm:prSet presAssocID="{55CB8A81-4D3A-4916-A497-D5C2906B48F9}" presName="connectorText" presStyleLbl="sibTrans2D1" presStyleIdx="0" presStyleCnt="1"/>
      <dgm:spPr/>
    </dgm:pt>
    <dgm:pt modelId="{3FF89884-6A7B-4D2C-9A65-AEAC0F7D3B83}" type="pres">
      <dgm:prSet presAssocID="{2EB2ACC2-EC62-45CA-B48C-13ECEB836EE6}" presName="node" presStyleLbl="node1" presStyleIdx="1" presStyleCnt="2">
        <dgm:presLayoutVars>
          <dgm:bulletEnabled val="1"/>
        </dgm:presLayoutVars>
      </dgm:prSet>
      <dgm:spPr/>
    </dgm:pt>
  </dgm:ptLst>
  <dgm:cxnLst>
    <dgm:cxn modelId="{29117A03-139B-433F-B47D-D2EF4825A8CF}" type="presOf" srcId="{55CB8A81-4D3A-4916-A497-D5C2906B48F9}" destId="{059B9FF3-5ADB-405A-8466-065A1B4A6C52}" srcOrd="1" destOrd="0" presId="urn:microsoft.com/office/officeart/2005/8/layout/process1"/>
    <dgm:cxn modelId="{65BEAE20-7EB3-48F0-B8C0-8C4727D21A61}" type="presOf" srcId="{2EB2ACC2-EC62-45CA-B48C-13ECEB836EE6}" destId="{3FF89884-6A7B-4D2C-9A65-AEAC0F7D3B83}" srcOrd="0" destOrd="0" presId="urn:microsoft.com/office/officeart/2005/8/layout/process1"/>
    <dgm:cxn modelId="{8675082F-4C60-48A0-B5E9-DA211856F486}" srcId="{627C4C2E-CD2E-4B13-9542-BA5641F07307}" destId="{7A764475-3CC4-4F1B-BDAB-3459EF3C2811}" srcOrd="0" destOrd="0" parTransId="{95F03C55-D34A-4926-9AED-AFBA977BD1BE}" sibTransId="{55CB8A81-4D3A-4916-A497-D5C2906B48F9}"/>
    <dgm:cxn modelId="{3F436D30-848C-407D-9D60-2ECF49B39C4D}" srcId="{627C4C2E-CD2E-4B13-9542-BA5641F07307}" destId="{2EB2ACC2-EC62-45CA-B48C-13ECEB836EE6}" srcOrd="1" destOrd="0" parTransId="{CCCCDF5D-9272-48E9-8A59-31B602B9EEE0}" sibTransId="{33BDB35A-BA10-4AFC-A78A-BBD8523AB497}"/>
    <dgm:cxn modelId="{2FB77B32-0083-41E1-AF66-088D4A8F4810}" type="presOf" srcId="{627C4C2E-CD2E-4B13-9542-BA5641F07307}" destId="{4CDBF352-B62C-4B08-88D5-EF398C028996}" srcOrd="0" destOrd="0" presId="urn:microsoft.com/office/officeart/2005/8/layout/process1"/>
    <dgm:cxn modelId="{B295BF6E-B8B7-4086-9677-EBF731B79659}" srcId="{2EB2ACC2-EC62-45CA-B48C-13ECEB836EE6}" destId="{99DAEA78-8CBC-4F2B-9DF4-C69011781C57}" srcOrd="0" destOrd="0" parTransId="{EA21EBCD-A36C-47E6-9B85-B7463339D8F1}" sibTransId="{01305979-E74E-42D0-877D-29B268F2C60E}"/>
    <dgm:cxn modelId="{58A4898B-5E7E-4DFC-A8EF-9573787FE473}" type="presOf" srcId="{F232B43F-0453-46B6-A703-A4A8844CC9A9}" destId="{3FF89884-6A7B-4D2C-9A65-AEAC0F7D3B83}" srcOrd="0" destOrd="3" presId="urn:microsoft.com/office/officeart/2005/8/layout/process1"/>
    <dgm:cxn modelId="{330FAEB4-9FA9-4B9C-808D-72AF71DD3A26}" type="presOf" srcId="{55CB8A81-4D3A-4916-A497-D5C2906B48F9}" destId="{75B916DC-80A0-4174-9553-CA65930D1B97}" srcOrd="0" destOrd="0" presId="urn:microsoft.com/office/officeart/2005/8/layout/process1"/>
    <dgm:cxn modelId="{0B7D24E0-8113-4A87-89A5-48EA30288DC7}" srcId="{99DAEA78-8CBC-4F2B-9DF4-C69011781C57}" destId="{B192A6B4-5645-41D4-B01C-F9E6D5DC69F8}" srcOrd="0" destOrd="0" parTransId="{A9EE3329-CF0A-4434-907D-DF68CF81E13E}" sibTransId="{7F400D7E-0982-4022-AF8A-D81F64098A57}"/>
    <dgm:cxn modelId="{45B4BEE3-4260-4F30-A728-90FD758427E8}" srcId="{2EB2ACC2-EC62-45CA-B48C-13ECEB836EE6}" destId="{F232B43F-0453-46B6-A703-A4A8844CC9A9}" srcOrd="1" destOrd="0" parTransId="{A8735A69-B2A0-4782-85FE-39268684A1BC}" sibTransId="{040F8FF4-4CFE-4FA0-B62B-A9029009FECF}"/>
    <dgm:cxn modelId="{0CA069F3-7FBA-4EA8-A3FF-19E0CD3A5F8E}" type="presOf" srcId="{7A764475-3CC4-4F1B-BDAB-3459EF3C2811}" destId="{7C5F1DF0-633F-438C-B220-DE8FAC3C7215}" srcOrd="0" destOrd="0" presId="urn:microsoft.com/office/officeart/2005/8/layout/process1"/>
    <dgm:cxn modelId="{A13B16F5-D0CD-4D26-8654-E6A53CA96672}" type="presOf" srcId="{99DAEA78-8CBC-4F2B-9DF4-C69011781C57}" destId="{3FF89884-6A7B-4D2C-9A65-AEAC0F7D3B83}" srcOrd="0" destOrd="1" presId="urn:microsoft.com/office/officeart/2005/8/layout/process1"/>
    <dgm:cxn modelId="{8F4C80FC-BB3C-4534-A652-3E63AE130E9A}" type="presOf" srcId="{B192A6B4-5645-41D4-B01C-F9E6D5DC69F8}" destId="{3FF89884-6A7B-4D2C-9A65-AEAC0F7D3B83}" srcOrd="0" destOrd="2" presId="urn:microsoft.com/office/officeart/2005/8/layout/process1"/>
    <dgm:cxn modelId="{86E44FBB-AFA6-4B98-A661-8A76AF0861ED}" type="presParOf" srcId="{4CDBF352-B62C-4B08-88D5-EF398C028996}" destId="{7C5F1DF0-633F-438C-B220-DE8FAC3C7215}" srcOrd="0" destOrd="0" presId="urn:microsoft.com/office/officeart/2005/8/layout/process1"/>
    <dgm:cxn modelId="{2E3377AB-BF1F-4A37-8DAF-5AA39A814322}" type="presParOf" srcId="{4CDBF352-B62C-4B08-88D5-EF398C028996}" destId="{75B916DC-80A0-4174-9553-CA65930D1B97}" srcOrd="1" destOrd="0" presId="urn:microsoft.com/office/officeart/2005/8/layout/process1"/>
    <dgm:cxn modelId="{D6DE777D-851C-4315-861F-0ADA9AD65A79}" type="presParOf" srcId="{75B916DC-80A0-4174-9553-CA65930D1B97}" destId="{059B9FF3-5ADB-405A-8466-065A1B4A6C52}" srcOrd="0" destOrd="0" presId="urn:microsoft.com/office/officeart/2005/8/layout/process1"/>
    <dgm:cxn modelId="{D0FB1F8C-F8D7-453D-949A-CE94E2784CBE}" type="presParOf" srcId="{4CDBF352-B62C-4B08-88D5-EF398C028996}" destId="{3FF89884-6A7B-4D2C-9A65-AEAC0F7D3B8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019F3C4-2934-41E8-92FA-D0808646A27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D2F538-75E7-4134-B99F-4B4AF412B9B5}">
      <dgm:prSet/>
      <dgm:spPr/>
      <dgm:t>
        <a:bodyPr/>
        <a:lstStyle/>
        <a:p>
          <a:r>
            <a:rPr lang="en-US" dirty="0"/>
            <a:t>Lesions on pods are dark red, circular and slightly sunken</a:t>
          </a:r>
        </a:p>
      </dgm:t>
    </dgm:pt>
    <dgm:pt modelId="{5283BCF3-FA2A-45D6-B230-D0726CD40DF5}" type="parTrans" cxnId="{66B5062E-F25B-4B29-8C3C-ECF2F41D3C97}">
      <dgm:prSet/>
      <dgm:spPr/>
      <dgm:t>
        <a:bodyPr/>
        <a:lstStyle/>
        <a:p>
          <a:endParaRPr lang="en-US"/>
        </a:p>
      </dgm:t>
    </dgm:pt>
    <dgm:pt modelId="{1EB74753-2463-4DE8-8D60-0D7C892E7618}" type="sibTrans" cxnId="{66B5062E-F25B-4B29-8C3C-ECF2F41D3C97}">
      <dgm:prSet/>
      <dgm:spPr/>
      <dgm:t>
        <a:bodyPr/>
        <a:lstStyle/>
        <a:p>
          <a:endParaRPr lang="en-US"/>
        </a:p>
      </dgm:t>
    </dgm:pt>
    <dgm:pt modelId="{E5C788D3-3AED-466D-B93F-8F67537BC29D}">
      <dgm:prSet/>
      <dgm:spPr/>
      <dgm:t>
        <a:bodyPr/>
        <a:lstStyle/>
        <a:p>
          <a:r>
            <a:rPr lang="en-US" dirty="0"/>
            <a:t>Bacterial ooze can be observed on pods in highly humid conditions</a:t>
          </a:r>
        </a:p>
      </dgm:t>
    </dgm:pt>
    <dgm:pt modelId="{F20B29D9-429C-4123-8CA2-A0098E51FAE7}" type="parTrans" cxnId="{17640A9D-10F9-4AC1-826D-395B07266256}">
      <dgm:prSet/>
      <dgm:spPr/>
      <dgm:t>
        <a:bodyPr/>
        <a:lstStyle/>
        <a:p>
          <a:endParaRPr lang="en-US"/>
        </a:p>
      </dgm:t>
    </dgm:pt>
    <dgm:pt modelId="{00C6FC95-018D-4582-BBEB-398D76579AB0}" type="sibTrans" cxnId="{17640A9D-10F9-4AC1-826D-395B07266256}">
      <dgm:prSet/>
      <dgm:spPr/>
      <dgm:t>
        <a:bodyPr/>
        <a:lstStyle/>
        <a:p>
          <a:endParaRPr lang="en-US"/>
        </a:p>
      </dgm:t>
    </dgm:pt>
    <dgm:pt modelId="{09412778-016C-469C-8A45-9ADAAA36DC5D}">
      <dgm:prSet/>
      <dgm:spPr/>
      <dgm:t>
        <a:bodyPr/>
        <a:lstStyle/>
        <a:p>
          <a:r>
            <a:rPr lang="en-US" dirty="0"/>
            <a:t>Infected seeds can have butter yellow to brown spots</a:t>
          </a:r>
        </a:p>
      </dgm:t>
    </dgm:pt>
    <dgm:pt modelId="{428522A8-3647-4EFA-9140-12A8488BC253}" type="parTrans" cxnId="{60BD6908-95CA-4497-AEEC-497EE48590AA}">
      <dgm:prSet/>
      <dgm:spPr/>
      <dgm:t>
        <a:bodyPr/>
        <a:lstStyle/>
        <a:p>
          <a:endParaRPr lang="en-US"/>
        </a:p>
      </dgm:t>
    </dgm:pt>
    <dgm:pt modelId="{A7D50214-3588-492B-A9E9-A3A91016A43A}" type="sibTrans" cxnId="{60BD6908-95CA-4497-AEEC-497EE48590AA}">
      <dgm:prSet/>
      <dgm:spPr/>
      <dgm:t>
        <a:bodyPr/>
        <a:lstStyle/>
        <a:p>
          <a:endParaRPr lang="en-US"/>
        </a:p>
      </dgm:t>
    </dgm:pt>
    <dgm:pt modelId="{905C0762-9311-4BF3-B652-F84B1DE2767A}">
      <dgm:prSet/>
      <dgm:spPr/>
      <dgm:t>
        <a:bodyPr/>
        <a:lstStyle/>
        <a:p>
          <a:r>
            <a:rPr lang="en-US" dirty="0"/>
            <a:t>Severely infected seeds can be shriveled</a:t>
          </a:r>
        </a:p>
      </dgm:t>
    </dgm:pt>
    <dgm:pt modelId="{3E5CC860-93E7-449D-8BE9-6832590721A5}" type="parTrans" cxnId="{101442F3-3E75-408E-A246-39F9C5F1BAB7}">
      <dgm:prSet/>
      <dgm:spPr/>
      <dgm:t>
        <a:bodyPr/>
        <a:lstStyle/>
        <a:p>
          <a:endParaRPr lang="en-US"/>
        </a:p>
      </dgm:t>
    </dgm:pt>
    <dgm:pt modelId="{BAB3530B-4733-4E89-9D3D-6A38B6FA020B}" type="sibTrans" cxnId="{101442F3-3E75-408E-A246-39F9C5F1BAB7}">
      <dgm:prSet/>
      <dgm:spPr/>
      <dgm:t>
        <a:bodyPr/>
        <a:lstStyle/>
        <a:p>
          <a:endParaRPr lang="en-US"/>
        </a:p>
      </dgm:t>
    </dgm:pt>
    <dgm:pt modelId="{5CACA34A-7D9C-417F-BEB8-7F54213ABB76}">
      <dgm:prSet/>
      <dgm:spPr/>
      <dgm:t>
        <a:bodyPr/>
        <a:lstStyle/>
        <a:p>
          <a:r>
            <a:rPr lang="en-US" dirty="0"/>
            <a:t>Seedlings from contaminated seed can harbor a large amount of the pathogen before symptoms appear </a:t>
          </a:r>
        </a:p>
      </dgm:t>
    </dgm:pt>
    <dgm:pt modelId="{7959D4D3-1BA1-4DA6-AA46-1E21D60DDDAA}" type="parTrans" cxnId="{F439B3C6-764F-494C-A809-C2D67F550695}">
      <dgm:prSet/>
      <dgm:spPr/>
      <dgm:t>
        <a:bodyPr/>
        <a:lstStyle/>
        <a:p>
          <a:endParaRPr lang="en-US"/>
        </a:p>
      </dgm:t>
    </dgm:pt>
    <dgm:pt modelId="{037C3A85-9235-4280-8A10-AF9F0CA28007}" type="sibTrans" cxnId="{F439B3C6-764F-494C-A809-C2D67F550695}">
      <dgm:prSet/>
      <dgm:spPr/>
      <dgm:t>
        <a:bodyPr/>
        <a:lstStyle/>
        <a:p>
          <a:endParaRPr lang="en-US"/>
        </a:p>
      </dgm:t>
    </dgm:pt>
    <dgm:pt modelId="{2EA2C59C-56AB-498C-A21B-8A865112AAD6}" type="pres">
      <dgm:prSet presAssocID="{8019F3C4-2934-41E8-92FA-D0808646A270}" presName="linear" presStyleCnt="0">
        <dgm:presLayoutVars>
          <dgm:animLvl val="lvl"/>
          <dgm:resizeHandles val="exact"/>
        </dgm:presLayoutVars>
      </dgm:prSet>
      <dgm:spPr/>
    </dgm:pt>
    <dgm:pt modelId="{96FA4236-0229-4114-AFC0-948DBC1FF6A1}" type="pres">
      <dgm:prSet presAssocID="{53D2F538-75E7-4134-B99F-4B4AF412B9B5}" presName="parentText" presStyleLbl="node1" presStyleIdx="0" presStyleCnt="5" custScaleY="119689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7F77920B-353C-4CB4-80DF-AF2913A0655E}" type="pres">
      <dgm:prSet presAssocID="{1EB74753-2463-4DE8-8D60-0D7C892E7618}" presName="spacer" presStyleCnt="0"/>
      <dgm:spPr/>
    </dgm:pt>
    <dgm:pt modelId="{AFC232A6-ADA5-486B-A6E4-A0C2A4C74E6E}" type="pres">
      <dgm:prSet presAssocID="{E5C788D3-3AED-466D-B93F-8F67537BC29D}" presName="parentText" presStyleLbl="node1" presStyleIdx="1" presStyleCnt="5" custScaleY="119529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5DFB71E8-F9D6-4F17-97E0-ABBCCC6181FA}" type="pres">
      <dgm:prSet presAssocID="{00C6FC95-018D-4582-BBEB-398D76579AB0}" presName="spacer" presStyleCnt="0"/>
      <dgm:spPr/>
    </dgm:pt>
    <dgm:pt modelId="{24D310F8-0823-4C86-9C3C-2F94C8D025A1}" type="pres">
      <dgm:prSet presAssocID="{09412778-016C-469C-8A45-9ADAAA36DC5D}" presName="parentText" presStyleLbl="node1" presStyleIdx="2" presStyleCnt="5" custScaleY="118885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AC8B8C1D-83D0-4B0A-AEF6-92A35825B57F}" type="pres">
      <dgm:prSet presAssocID="{A7D50214-3588-492B-A9E9-A3A91016A43A}" presName="spacer" presStyleCnt="0"/>
      <dgm:spPr/>
    </dgm:pt>
    <dgm:pt modelId="{8D7EE9EA-72BB-4FBD-A7CB-DAA074E8AC0A}" type="pres">
      <dgm:prSet presAssocID="{905C0762-9311-4BF3-B652-F84B1DE2767A}" presName="parentText" presStyleLbl="node1" presStyleIdx="3" presStyleCnt="5" custScaleY="116376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B5A29137-D154-40D1-8F8B-F2B17574B20A}" type="pres">
      <dgm:prSet presAssocID="{BAB3530B-4733-4E89-9D3D-6A38B6FA020B}" presName="spacer" presStyleCnt="0"/>
      <dgm:spPr/>
    </dgm:pt>
    <dgm:pt modelId="{7B9076B1-2489-4DE2-B9A6-95CDB16E3213}" type="pres">
      <dgm:prSet presAssocID="{5CACA34A-7D9C-417F-BEB8-7F54213ABB76}" presName="parentText" presStyleLbl="node1" presStyleIdx="4" presStyleCnt="5" custScaleY="113808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</dgm:ptLst>
  <dgm:cxnLst>
    <dgm:cxn modelId="{60BD6908-95CA-4497-AEEC-497EE48590AA}" srcId="{8019F3C4-2934-41E8-92FA-D0808646A270}" destId="{09412778-016C-469C-8A45-9ADAAA36DC5D}" srcOrd="2" destOrd="0" parTransId="{428522A8-3647-4EFA-9140-12A8488BC253}" sibTransId="{A7D50214-3588-492B-A9E9-A3A91016A43A}"/>
    <dgm:cxn modelId="{781AF32B-7621-4965-A7AA-8993E61C0328}" type="presOf" srcId="{E5C788D3-3AED-466D-B93F-8F67537BC29D}" destId="{AFC232A6-ADA5-486B-A6E4-A0C2A4C74E6E}" srcOrd="0" destOrd="0" presId="urn:microsoft.com/office/officeart/2005/8/layout/vList2"/>
    <dgm:cxn modelId="{66B5062E-F25B-4B29-8C3C-ECF2F41D3C97}" srcId="{8019F3C4-2934-41E8-92FA-D0808646A270}" destId="{53D2F538-75E7-4134-B99F-4B4AF412B9B5}" srcOrd="0" destOrd="0" parTransId="{5283BCF3-FA2A-45D6-B230-D0726CD40DF5}" sibTransId="{1EB74753-2463-4DE8-8D60-0D7C892E7618}"/>
    <dgm:cxn modelId="{22D9295A-E7FA-4ED6-9166-F61C9FACDA7D}" type="presOf" srcId="{8019F3C4-2934-41E8-92FA-D0808646A270}" destId="{2EA2C59C-56AB-498C-A21B-8A865112AAD6}" srcOrd="0" destOrd="0" presId="urn:microsoft.com/office/officeart/2005/8/layout/vList2"/>
    <dgm:cxn modelId="{44B3FC84-0A58-44D8-AD12-F5648602860C}" type="presOf" srcId="{5CACA34A-7D9C-417F-BEB8-7F54213ABB76}" destId="{7B9076B1-2489-4DE2-B9A6-95CDB16E3213}" srcOrd="0" destOrd="0" presId="urn:microsoft.com/office/officeart/2005/8/layout/vList2"/>
    <dgm:cxn modelId="{17640A9D-10F9-4AC1-826D-395B07266256}" srcId="{8019F3C4-2934-41E8-92FA-D0808646A270}" destId="{E5C788D3-3AED-466D-B93F-8F67537BC29D}" srcOrd="1" destOrd="0" parTransId="{F20B29D9-429C-4123-8CA2-A0098E51FAE7}" sibTransId="{00C6FC95-018D-4582-BBEB-398D76579AB0}"/>
    <dgm:cxn modelId="{F439B3C6-764F-494C-A809-C2D67F550695}" srcId="{8019F3C4-2934-41E8-92FA-D0808646A270}" destId="{5CACA34A-7D9C-417F-BEB8-7F54213ABB76}" srcOrd="4" destOrd="0" parTransId="{7959D4D3-1BA1-4DA6-AA46-1E21D60DDDAA}" sibTransId="{037C3A85-9235-4280-8A10-AF9F0CA28007}"/>
    <dgm:cxn modelId="{A79265E2-C59A-4696-ACE6-9E8909887EDD}" type="presOf" srcId="{905C0762-9311-4BF3-B652-F84B1DE2767A}" destId="{8D7EE9EA-72BB-4FBD-A7CB-DAA074E8AC0A}" srcOrd="0" destOrd="0" presId="urn:microsoft.com/office/officeart/2005/8/layout/vList2"/>
    <dgm:cxn modelId="{353B95E3-DDD6-4185-903A-D9926E353FE7}" type="presOf" srcId="{53D2F538-75E7-4134-B99F-4B4AF412B9B5}" destId="{96FA4236-0229-4114-AFC0-948DBC1FF6A1}" srcOrd="0" destOrd="0" presId="urn:microsoft.com/office/officeart/2005/8/layout/vList2"/>
    <dgm:cxn modelId="{101442F3-3E75-408E-A246-39F9C5F1BAB7}" srcId="{8019F3C4-2934-41E8-92FA-D0808646A270}" destId="{905C0762-9311-4BF3-B652-F84B1DE2767A}" srcOrd="3" destOrd="0" parTransId="{3E5CC860-93E7-449D-8BE9-6832590721A5}" sibTransId="{BAB3530B-4733-4E89-9D3D-6A38B6FA020B}"/>
    <dgm:cxn modelId="{002A44FC-AC3D-4F6C-98B7-8A10F97D5EAD}" type="presOf" srcId="{09412778-016C-469C-8A45-9ADAAA36DC5D}" destId="{24D310F8-0823-4C86-9C3C-2F94C8D025A1}" srcOrd="0" destOrd="0" presId="urn:microsoft.com/office/officeart/2005/8/layout/vList2"/>
    <dgm:cxn modelId="{17868CBB-2C20-44F9-94D8-628C7F778A47}" type="presParOf" srcId="{2EA2C59C-56AB-498C-A21B-8A865112AAD6}" destId="{96FA4236-0229-4114-AFC0-948DBC1FF6A1}" srcOrd="0" destOrd="0" presId="urn:microsoft.com/office/officeart/2005/8/layout/vList2"/>
    <dgm:cxn modelId="{A297E8E4-EAA9-459F-8FD4-38E6A5C619C3}" type="presParOf" srcId="{2EA2C59C-56AB-498C-A21B-8A865112AAD6}" destId="{7F77920B-353C-4CB4-80DF-AF2913A0655E}" srcOrd="1" destOrd="0" presId="urn:microsoft.com/office/officeart/2005/8/layout/vList2"/>
    <dgm:cxn modelId="{6A366056-ECBF-4D70-8F16-22BE40C88903}" type="presParOf" srcId="{2EA2C59C-56AB-498C-A21B-8A865112AAD6}" destId="{AFC232A6-ADA5-486B-A6E4-A0C2A4C74E6E}" srcOrd="2" destOrd="0" presId="urn:microsoft.com/office/officeart/2005/8/layout/vList2"/>
    <dgm:cxn modelId="{78DBD0E0-CD21-4C7C-A14A-3245296D862E}" type="presParOf" srcId="{2EA2C59C-56AB-498C-A21B-8A865112AAD6}" destId="{5DFB71E8-F9D6-4F17-97E0-ABBCCC6181FA}" srcOrd="3" destOrd="0" presId="urn:microsoft.com/office/officeart/2005/8/layout/vList2"/>
    <dgm:cxn modelId="{9E77703F-DDF3-4EB5-BEBE-453A1B880FDF}" type="presParOf" srcId="{2EA2C59C-56AB-498C-A21B-8A865112AAD6}" destId="{24D310F8-0823-4C86-9C3C-2F94C8D025A1}" srcOrd="4" destOrd="0" presId="urn:microsoft.com/office/officeart/2005/8/layout/vList2"/>
    <dgm:cxn modelId="{E1A6928E-8B24-4C71-8407-80CFDE3361CE}" type="presParOf" srcId="{2EA2C59C-56AB-498C-A21B-8A865112AAD6}" destId="{AC8B8C1D-83D0-4B0A-AEF6-92A35825B57F}" srcOrd="5" destOrd="0" presId="urn:microsoft.com/office/officeart/2005/8/layout/vList2"/>
    <dgm:cxn modelId="{D2168CE6-D701-4F96-88BF-A5438E829D33}" type="presParOf" srcId="{2EA2C59C-56AB-498C-A21B-8A865112AAD6}" destId="{8D7EE9EA-72BB-4FBD-A7CB-DAA074E8AC0A}" srcOrd="6" destOrd="0" presId="urn:microsoft.com/office/officeart/2005/8/layout/vList2"/>
    <dgm:cxn modelId="{095DDAEA-776A-40F7-A2E0-FE624235F90A}" type="presParOf" srcId="{2EA2C59C-56AB-498C-A21B-8A865112AAD6}" destId="{B5A29137-D154-40D1-8F8B-F2B17574B20A}" srcOrd="7" destOrd="0" presId="urn:microsoft.com/office/officeart/2005/8/layout/vList2"/>
    <dgm:cxn modelId="{EBD79E03-0B87-4F87-A5C8-D1CDC34A16C0}" type="presParOf" srcId="{2EA2C59C-56AB-498C-A21B-8A865112AAD6}" destId="{7B9076B1-2489-4DE2-B9A6-95CDB16E321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732B36A-3495-4C1E-B422-88AC57DB649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24D0CED-9FC5-4600-AFA9-850A9B81F2E8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Pathogen is vectored by wind, water, insects, animals and machinery </a:t>
          </a:r>
        </a:p>
      </dgm:t>
    </dgm:pt>
    <dgm:pt modelId="{4156FC56-5E5A-4C7F-81E6-0A3806E5B490}" type="parTrans" cxnId="{343C0B28-DC70-48A5-B636-E8396FE3CFA5}">
      <dgm:prSet/>
      <dgm:spPr/>
      <dgm:t>
        <a:bodyPr/>
        <a:lstStyle/>
        <a:p>
          <a:endParaRPr lang="en-US"/>
        </a:p>
      </dgm:t>
    </dgm:pt>
    <dgm:pt modelId="{7B2BCADC-CDB5-49B4-ADE6-620130942B41}" type="sibTrans" cxnId="{343C0B28-DC70-48A5-B636-E8396FE3CFA5}">
      <dgm:prSet/>
      <dgm:spPr/>
      <dgm:t>
        <a:bodyPr/>
        <a:lstStyle/>
        <a:p>
          <a:endParaRPr lang="en-US"/>
        </a:p>
      </dgm:t>
    </dgm:pt>
    <dgm:pt modelId="{145702C2-75E3-4AC1-8A79-41B58BCC055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enters through natural openings or wounds to plants</a:t>
          </a:r>
        </a:p>
      </dgm:t>
    </dgm:pt>
    <dgm:pt modelId="{65AACCE5-8C1E-4F06-B9B4-56EF12A49936}" type="parTrans" cxnId="{270D0AF9-B51B-423F-BEDB-4EDD3E12A8A9}">
      <dgm:prSet/>
      <dgm:spPr/>
      <dgm:t>
        <a:bodyPr/>
        <a:lstStyle/>
        <a:p>
          <a:endParaRPr lang="en-US"/>
        </a:p>
      </dgm:t>
    </dgm:pt>
    <dgm:pt modelId="{376B3FDC-C2C5-42ED-A81D-501C6CDEB765}" type="sibTrans" cxnId="{270D0AF9-B51B-423F-BEDB-4EDD3E12A8A9}">
      <dgm:prSet/>
      <dgm:spPr/>
      <dgm:t>
        <a:bodyPr/>
        <a:lstStyle/>
        <a:p>
          <a:endParaRPr lang="en-US"/>
        </a:p>
      </dgm:t>
    </dgm:pt>
    <dgm:pt modelId="{7053D9CF-55EB-486F-97CD-796EA7E7BA19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Distributed in the United States and Brazil </a:t>
          </a:r>
        </a:p>
      </dgm:t>
    </dgm:pt>
    <dgm:pt modelId="{C7CDE452-14D1-4E89-B51B-007035A5F588}" type="parTrans" cxnId="{EFF45BE1-04EB-4B0C-98F5-D60EE1B941F4}">
      <dgm:prSet/>
      <dgm:spPr/>
      <dgm:t>
        <a:bodyPr/>
        <a:lstStyle/>
        <a:p>
          <a:endParaRPr lang="en-US"/>
        </a:p>
      </dgm:t>
    </dgm:pt>
    <dgm:pt modelId="{8CDF7669-83AD-4A64-A6CD-4A1E6AD89838}" type="sibTrans" cxnId="{EFF45BE1-04EB-4B0C-98F5-D60EE1B941F4}">
      <dgm:prSet/>
      <dgm:spPr/>
      <dgm:t>
        <a:bodyPr/>
        <a:lstStyle/>
        <a:p>
          <a:endParaRPr lang="en-US"/>
        </a:p>
      </dgm:t>
    </dgm:pt>
    <dgm:pt modelId="{39E2B8C4-E1E9-4F3D-83BB-25D7C14DCED4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Greater losses occur in hot, wet and humid areas</a:t>
          </a:r>
        </a:p>
      </dgm:t>
    </dgm:pt>
    <dgm:pt modelId="{47E447D6-80EB-4CEB-943F-CEB5183636A3}" type="parTrans" cxnId="{909E868A-1C71-4204-928E-FF492D881EBF}">
      <dgm:prSet/>
      <dgm:spPr/>
      <dgm:t>
        <a:bodyPr/>
        <a:lstStyle/>
        <a:p>
          <a:endParaRPr lang="en-US"/>
        </a:p>
      </dgm:t>
    </dgm:pt>
    <dgm:pt modelId="{0C446578-6D93-414D-A8C4-4C7FC6C53F96}" type="sibTrans" cxnId="{909E868A-1C71-4204-928E-FF492D881EBF}">
      <dgm:prSet/>
      <dgm:spPr/>
      <dgm:t>
        <a:bodyPr/>
        <a:lstStyle/>
        <a:p>
          <a:endParaRPr lang="en-US"/>
        </a:p>
      </dgm:t>
    </dgm:pt>
    <dgm:pt modelId="{718AA07C-D760-4E73-A539-2C6D3C79863B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can grow epiphytically on several nonhost plants, serving as an inoculum reservoir </a:t>
          </a:r>
        </a:p>
      </dgm:t>
    </dgm:pt>
    <dgm:pt modelId="{D22396F4-0D44-45D9-AE93-663CDA70AD81}" type="parTrans" cxnId="{DE1F9F2C-ACB1-4F4E-93B3-66DD15F6EB53}">
      <dgm:prSet/>
      <dgm:spPr/>
      <dgm:t>
        <a:bodyPr/>
        <a:lstStyle/>
        <a:p>
          <a:endParaRPr lang="en-US"/>
        </a:p>
      </dgm:t>
    </dgm:pt>
    <dgm:pt modelId="{C25080C1-55F1-4C8A-A4F6-232BF89A4A25}" type="sibTrans" cxnId="{DE1F9F2C-ACB1-4F4E-93B3-66DD15F6EB53}">
      <dgm:prSet/>
      <dgm:spPr/>
      <dgm:t>
        <a:bodyPr/>
        <a:lstStyle/>
        <a:p>
          <a:endParaRPr lang="en-US"/>
        </a:p>
      </dgm:t>
    </dgm:pt>
    <dgm:pt modelId="{1397CA4B-2C85-4B97-BDDD-B4F2C40B319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Secondary spread occurs from splash dispersal and contact of adjacent leaves</a:t>
          </a:r>
        </a:p>
      </dgm:t>
    </dgm:pt>
    <dgm:pt modelId="{2248BFB5-9F95-4ECE-97FA-C168EA6FECAB}" type="parTrans" cxnId="{0FBCC28E-9F62-4747-8977-3A39276FD5C4}">
      <dgm:prSet/>
      <dgm:spPr/>
      <dgm:t>
        <a:bodyPr/>
        <a:lstStyle/>
        <a:p>
          <a:endParaRPr lang="en-US"/>
        </a:p>
      </dgm:t>
    </dgm:pt>
    <dgm:pt modelId="{C2D0FCBF-BB57-4D0F-8F00-840AC88B243A}" type="sibTrans" cxnId="{0FBCC28E-9F62-4747-8977-3A39276FD5C4}">
      <dgm:prSet/>
      <dgm:spPr/>
      <dgm:t>
        <a:bodyPr/>
        <a:lstStyle/>
        <a:p>
          <a:endParaRPr lang="en-US"/>
        </a:p>
      </dgm:t>
    </dgm:pt>
    <dgm:pt modelId="{8A81E082-479D-41FC-BBC1-86E901C83653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Overhead sprinkler systems can increase infection in the field</a:t>
          </a:r>
        </a:p>
      </dgm:t>
    </dgm:pt>
    <dgm:pt modelId="{381241F9-F3A7-41B8-861C-93695FC1466D}" type="parTrans" cxnId="{8FEC3237-D8A8-4BE7-B7EF-549F4137441B}">
      <dgm:prSet/>
      <dgm:spPr/>
    </dgm:pt>
    <dgm:pt modelId="{21B4A0C8-1AD0-4B09-B8CD-5432974E861E}" type="sibTrans" cxnId="{8FEC3237-D8A8-4BE7-B7EF-549F4137441B}">
      <dgm:prSet/>
      <dgm:spPr/>
    </dgm:pt>
    <dgm:pt modelId="{1AF5208B-C9D1-4ABC-B4F9-24D1D2C11778}" type="pres">
      <dgm:prSet presAssocID="{4732B36A-3495-4C1E-B422-88AC57DB649E}" presName="linear" presStyleCnt="0">
        <dgm:presLayoutVars>
          <dgm:dir/>
          <dgm:animLvl val="lvl"/>
          <dgm:resizeHandles val="exact"/>
        </dgm:presLayoutVars>
      </dgm:prSet>
      <dgm:spPr/>
    </dgm:pt>
    <dgm:pt modelId="{BA6DE3F0-7263-4056-A12A-99D5D3294622}" type="pres">
      <dgm:prSet presAssocID="{024D0CED-9FC5-4600-AFA9-850A9B81F2E8}" presName="parentLin" presStyleCnt="0"/>
      <dgm:spPr/>
    </dgm:pt>
    <dgm:pt modelId="{163D1EAA-833E-4A3B-B891-8DAF89F3652A}" type="pres">
      <dgm:prSet presAssocID="{024D0CED-9FC5-4600-AFA9-850A9B81F2E8}" presName="parentLeftMargin" presStyleLbl="node1" presStyleIdx="0" presStyleCnt="2"/>
      <dgm:spPr/>
    </dgm:pt>
    <dgm:pt modelId="{55CD23C5-89F5-45A4-8704-649A7D115709}" type="pres">
      <dgm:prSet presAssocID="{024D0CED-9FC5-4600-AFA9-850A9B81F2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9737BA-1DA0-4225-B2F6-8F1E047740CE}" type="pres">
      <dgm:prSet presAssocID="{024D0CED-9FC5-4600-AFA9-850A9B81F2E8}" presName="negativeSpace" presStyleCnt="0"/>
      <dgm:spPr/>
    </dgm:pt>
    <dgm:pt modelId="{6F595BF3-FFD7-4716-8D9C-C5325697E7FF}" type="pres">
      <dgm:prSet presAssocID="{024D0CED-9FC5-4600-AFA9-850A9B81F2E8}" presName="childText" presStyleLbl="conFgAcc1" presStyleIdx="0" presStyleCnt="2">
        <dgm:presLayoutVars>
          <dgm:bulletEnabled val="1"/>
        </dgm:presLayoutVars>
      </dgm:prSet>
      <dgm:spPr/>
    </dgm:pt>
    <dgm:pt modelId="{193C83AA-7487-4F9D-A038-D5C2A2096B14}" type="pres">
      <dgm:prSet presAssocID="{7B2BCADC-CDB5-49B4-ADE6-620130942B41}" presName="spaceBetweenRectangles" presStyleCnt="0"/>
      <dgm:spPr/>
    </dgm:pt>
    <dgm:pt modelId="{D2A5C091-EB85-4657-A089-5B35224E80D0}" type="pres">
      <dgm:prSet presAssocID="{7053D9CF-55EB-486F-97CD-796EA7E7BA19}" presName="parentLin" presStyleCnt="0"/>
      <dgm:spPr/>
    </dgm:pt>
    <dgm:pt modelId="{976E8608-8E12-4920-AA49-A65EC63D3727}" type="pres">
      <dgm:prSet presAssocID="{7053D9CF-55EB-486F-97CD-796EA7E7BA19}" presName="parentLeftMargin" presStyleLbl="node1" presStyleIdx="0" presStyleCnt="2"/>
      <dgm:spPr/>
    </dgm:pt>
    <dgm:pt modelId="{EB28D7C9-1455-44BC-975B-F9EAA0399670}" type="pres">
      <dgm:prSet presAssocID="{7053D9CF-55EB-486F-97CD-796EA7E7BA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DDDDFE-C5A2-4BED-B7CB-A3D2BD3B5C16}" type="pres">
      <dgm:prSet presAssocID="{7053D9CF-55EB-486F-97CD-796EA7E7BA19}" presName="negativeSpace" presStyleCnt="0"/>
      <dgm:spPr/>
    </dgm:pt>
    <dgm:pt modelId="{F8FF7582-CE55-465A-8914-1226F8D46784}" type="pres">
      <dgm:prSet presAssocID="{7053D9CF-55EB-486F-97CD-796EA7E7BA1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494B701-1037-47FC-9DFE-18E3D61A00F0}" type="presOf" srcId="{718AA07C-D760-4E73-A539-2C6D3C79863B}" destId="{6F595BF3-FFD7-4716-8D9C-C5325697E7FF}" srcOrd="0" destOrd="1" presId="urn:microsoft.com/office/officeart/2005/8/layout/list1"/>
    <dgm:cxn modelId="{7F7F1F0A-43B0-4A4D-9DE9-66D6907F629C}" type="presOf" srcId="{1397CA4B-2C85-4B97-BDDD-B4F2C40B3195}" destId="{6F595BF3-FFD7-4716-8D9C-C5325697E7FF}" srcOrd="0" destOrd="2" presId="urn:microsoft.com/office/officeart/2005/8/layout/list1"/>
    <dgm:cxn modelId="{343C0B28-DC70-48A5-B636-E8396FE3CFA5}" srcId="{4732B36A-3495-4C1E-B422-88AC57DB649E}" destId="{024D0CED-9FC5-4600-AFA9-850A9B81F2E8}" srcOrd="0" destOrd="0" parTransId="{4156FC56-5E5A-4C7F-81E6-0A3806E5B490}" sibTransId="{7B2BCADC-CDB5-49B4-ADE6-620130942B41}"/>
    <dgm:cxn modelId="{DE1F9F2C-ACB1-4F4E-93B3-66DD15F6EB53}" srcId="{024D0CED-9FC5-4600-AFA9-850A9B81F2E8}" destId="{718AA07C-D760-4E73-A539-2C6D3C79863B}" srcOrd="1" destOrd="0" parTransId="{D22396F4-0D44-45D9-AE93-663CDA70AD81}" sibTransId="{C25080C1-55F1-4C8A-A4F6-232BF89A4A25}"/>
    <dgm:cxn modelId="{8FEC3237-D8A8-4BE7-B7EF-549F4137441B}" srcId="{024D0CED-9FC5-4600-AFA9-850A9B81F2E8}" destId="{8A81E082-479D-41FC-BBC1-86E901C83653}" srcOrd="3" destOrd="0" parTransId="{381241F9-F3A7-41B8-861C-93695FC1466D}" sibTransId="{21B4A0C8-1AD0-4B09-B8CD-5432974E861E}"/>
    <dgm:cxn modelId="{FB634539-F5D8-4562-8D0D-8B82EB89AADA}" type="presOf" srcId="{7053D9CF-55EB-486F-97CD-796EA7E7BA19}" destId="{EB28D7C9-1455-44BC-975B-F9EAA0399670}" srcOrd="1" destOrd="0" presId="urn:microsoft.com/office/officeart/2005/8/layout/list1"/>
    <dgm:cxn modelId="{1308A049-79B4-4634-A05C-40EDD4CFD9B5}" type="presOf" srcId="{4732B36A-3495-4C1E-B422-88AC57DB649E}" destId="{1AF5208B-C9D1-4ABC-B4F9-24D1D2C11778}" srcOrd="0" destOrd="0" presId="urn:microsoft.com/office/officeart/2005/8/layout/list1"/>
    <dgm:cxn modelId="{A2EC2252-497E-4800-99F1-7C630EB8F38A}" type="presOf" srcId="{024D0CED-9FC5-4600-AFA9-850A9B81F2E8}" destId="{163D1EAA-833E-4A3B-B891-8DAF89F3652A}" srcOrd="0" destOrd="0" presId="urn:microsoft.com/office/officeart/2005/8/layout/list1"/>
    <dgm:cxn modelId="{909E868A-1C71-4204-928E-FF492D881EBF}" srcId="{7053D9CF-55EB-486F-97CD-796EA7E7BA19}" destId="{39E2B8C4-E1E9-4F3D-83BB-25D7C14DCED4}" srcOrd="0" destOrd="0" parTransId="{47E447D6-80EB-4CEB-943F-CEB5183636A3}" sibTransId="{0C446578-6D93-414D-A8C4-4C7FC6C53F96}"/>
    <dgm:cxn modelId="{EFB3CB8B-8AB6-48F9-95D5-9D86AFCA9C64}" type="presOf" srcId="{024D0CED-9FC5-4600-AFA9-850A9B81F2E8}" destId="{55CD23C5-89F5-45A4-8704-649A7D115709}" srcOrd="1" destOrd="0" presId="urn:microsoft.com/office/officeart/2005/8/layout/list1"/>
    <dgm:cxn modelId="{0FBCC28E-9F62-4747-8977-3A39276FD5C4}" srcId="{024D0CED-9FC5-4600-AFA9-850A9B81F2E8}" destId="{1397CA4B-2C85-4B97-BDDD-B4F2C40B3195}" srcOrd="2" destOrd="0" parTransId="{2248BFB5-9F95-4ECE-97FA-C168EA6FECAB}" sibTransId="{C2D0FCBF-BB57-4D0F-8F00-840AC88B243A}"/>
    <dgm:cxn modelId="{EB7E09A6-8343-4A07-9481-DEF984D4EB28}" type="presOf" srcId="{39E2B8C4-E1E9-4F3D-83BB-25D7C14DCED4}" destId="{F8FF7582-CE55-465A-8914-1226F8D46784}" srcOrd="0" destOrd="0" presId="urn:microsoft.com/office/officeart/2005/8/layout/list1"/>
    <dgm:cxn modelId="{8B1B50AF-6C4E-434C-961E-E9E13BD0BCBE}" type="presOf" srcId="{145702C2-75E3-4AC1-8A79-41B58BCC0555}" destId="{6F595BF3-FFD7-4716-8D9C-C5325697E7FF}" srcOrd="0" destOrd="0" presId="urn:microsoft.com/office/officeart/2005/8/layout/list1"/>
    <dgm:cxn modelId="{7B49EEB8-6E72-410F-8302-87DC910FDE86}" type="presOf" srcId="{7053D9CF-55EB-486F-97CD-796EA7E7BA19}" destId="{976E8608-8E12-4920-AA49-A65EC63D3727}" srcOrd="0" destOrd="0" presId="urn:microsoft.com/office/officeart/2005/8/layout/list1"/>
    <dgm:cxn modelId="{EFF45BE1-04EB-4B0C-98F5-D60EE1B941F4}" srcId="{4732B36A-3495-4C1E-B422-88AC57DB649E}" destId="{7053D9CF-55EB-486F-97CD-796EA7E7BA19}" srcOrd="1" destOrd="0" parTransId="{C7CDE452-14D1-4E89-B51B-007035A5F588}" sibTransId="{8CDF7669-83AD-4A64-A6CD-4A1E6AD89838}"/>
    <dgm:cxn modelId="{270D0AF9-B51B-423F-BEDB-4EDD3E12A8A9}" srcId="{024D0CED-9FC5-4600-AFA9-850A9B81F2E8}" destId="{145702C2-75E3-4AC1-8A79-41B58BCC0555}" srcOrd="0" destOrd="0" parTransId="{65AACCE5-8C1E-4F06-B9B4-56EF12A49936}" sibTransId="{376B3FDC-C2C5-42ED-A81D-501C6CDEB765}"/>
    <dgm:cxn modelId="{7DA4F6FC-22A3-4272-A0E0-C1A62D235568}" type="presOf" srcId="{8A81E082-479D-41FC-BBC1-86E901C83653}" destId="{6F595BF3-FFD7-4716-8D9C-C5325697E7FF}" srcOrd="0" destOrd="3" presId="urn:microsoft.com/office/officeart/2005/8/layout/list1"/>
    <dgm:cxn modelId="{462E8A3C-468C-4051-AD5E-451636C39E96}" type="presParOf" srcId="{1AF5208B-C9D1-4ABC-B4F9-24D1D2C11778}" destId="{BA6DE3F0-7263-4056-A12A-99D5D3294622}" srcOrd="0" destOrd="0" presId="urn:microsoft.com/office/officeart/2005/8/layout/list1"/>
    <dgm:cxn modelId="{5C1F243F-7643-4830-9F2C-28C08A2AF98D}" type="presParOf" srcId="{BA6DE3F0-7263-4056-A12A-99D5D3294622}" destId="{163D1EAA-833E-4A3B-B891-8DAF89F3652A}" srcOrd="0" destOrd="0" presId="urn:microsoft.com/office/officeart/2005/8/layout/list1"/>
    <dgm:cxn modelId="{B770F631-9E21-4E8C-8279-B0181CAD3164}" type="presParOf" srcId="{BA6DE3F0-7263-4056-A12A-99D5D3294622}" destId="{55CD23C5-89F5-45A4-8704-649A7D115709}" srcOrd="1" destOrd="0" presId="urn:microsoft.com/office/officeart/2005/8/layout/list1"/>
    <dgm:cxn modelId="{CCDDEEBA-9A4D-45A3-A733-D390F37D5F9B}" type="presParOf" srcId="{1AF5208B-C9D1-4ABC-B4F9-24D1D2C11778}" destId="{699737BA-1DA0-4225-B2F6-8F1E047740CE}" srcOrd="1" destOrd="0" presId="urn:microsoft.com/office/officeart/2005/8/layout/list1"/>
    <dgm:cxn modelId="{6B2C1624-2F71-415E-AC04-56AF2D228296}" type="presParOf" srcId="{1AF5208B-C9D1-4ABC-B4F9-24D1D2C11778}" destId="{6F595BF3-FFD7-4716-8D9C-C5325697E7FF}" srcOrd="2" destOrd="0" presId="urn:microsoft.com/office/officeart/2005/8/layout/list1"/>
    <dgm:cxn modelId="{32B8E891-3B92-43D4-8ED0-5B279BD5E6EC}" type="presParOf" srcId="{1AF5208B-C9D1-4ABC-B4F9-24D1D2C11778}" destId="{193C83AA-7487-4F9D-A038-D5C2A2096B14}" srcOrd="3" destOrd="0" presId="urn:microsoft.com/office/officeart/2005/8/layout/list1"/>
    <dgm:cxn modelId="{1F894153-8597-450B-98A4-9542F1C69FC2}" type="presParOf" srcId="{1AF5208B-C9D1-4ABC-B4F9-24D1D2C11778}" destId="{D2A5C091-EB85-4657-A089-5B35224E80D0}" srcOrd="4" destOrd="0" presId="urn:microsoft.com/office/officeart/2005/8/layout/list1"/>
    <dgm:cxn modelId="{7040C196-D0AC-40A5-890E-0C324AF851B2}" type="presParOf" srcId="{D2A5C091-EB85-4657-A089-5B35224E80D0}" destId="{976E8608-8E12-4920-AA49-A65EC63D3727}" srcOrd="0" destOrd="0" presId="urn:microsoft.com/office/officeart/2005/8/layout/list1"/>
    <dgm:cxn modelId="{09CE3582-A5CE-40E4-9A46-71AEC098B619}" type="presParOf" srcId="{D2A5C091-EB85-4657-A089-5B35224E80D0}" destId="{EB28D7C9-1455-44BC-975B-F9EAA0399670}" srcOrd="1" destOrd="0" presId="urn:microsoft.com/office/officeart/2005/8/layout/list1"/>
    <dgm:cxn modelId="{340CE08B-F0B8-4632-8A90-35E4E0C27EBB}" type="presParOf" srcId="{1AF5208B-C9D1-4ABC-B4F9-24D1D2C11778}" destId="{7BDDDDFE-C5A2-4BED-B7CB-A3D2BD3B5C16}" srcOrd="5" destOrd="0" presId="urn:microsoft.com/office/officeart/2005/8/layout/list1"/>
    <dgm:cxn modelId="{1BD75A21-2FCA-45E4-9883-44A4762B02C5}" type="presParOf" srcId="{1AF5208B-C9D1-4ABC-B4F9-24D1D2C11778}" destId="{F8FF7582-CE55-465A-8914-1226F8D467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27C4C2E-CD2E-4B13-9542-BA5641F0730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764475-3CC4-4F1B-BDAB-3459EF3C2811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Asian Soybean Rust</a:t>
          </a:r>
        </a:p>
        <a:p>
          <a:r>
            <a:rPr lang="en-US" sz="1800" dirty="0"/>
            <a:t>Causal organism: </a:t>
          </a:r>
        </a:p>
        <a:p>
          <a:r>
            <a:rPr lang="en-US" sz="1800" i="1" dirty="0" err="1"/>
            <a:t>Phakopsora</a:t>
          </a:r>
          <a:r>
            <a:rPr lang="en-US" sz="1800" i="1" dirty="0"/>
            <a:t> </a:t>
          </a:r>
          <a:r>
            <a:rPr lang="en-US" sz="1800" i="1" dirty="0" err="1"/>
            <a:t>pachyrhizi</a:t>
          </a:r>
          <a:endParaRPr lang="en-US" sz="1800" i="1" dirty="0"/>
        </a:p>
        <a:p>
          <a:endParaRPr lang="en-US" sz="1800" i="1" dirty="0"/>
        </a:p>
        <a:p>
          <a:r>
            <a:rPr lang="en-US" sz="1800" i="1" dirty="0"/>
            <a:t>Non-Phaseolus ONLY</a:t>
          </a:r>
        </a:p>
      </dgm:t>
    </dgm:pt>
    <dgm:pt modelId="{95F03C55-D34A-4926-9AED-AFBA977BD1BE}" type="parTrans" cxnId="{8675082F-4C60-48A0-B5E9-DA211856F486}">
      <dgm:prSet/>
      <dgm:spPr/>
      <dgm:t>
        <a:bodyPr/>
        <a:lstStyle/>
        <a:p>
          <a:endParaRPr lang="en-US"/>
        </a:p>
      </dgm:t>
    </dgm:pt>
    <dgm:pt modelId="{55CB8A81-4D3A-4916-A497-D5C2906B48F9}" type="sibTrans" cxnId="{8675082F-4C60-48A0-B5E9-DA211856F486}">
      <dgm:prSet/>
      <dgm:spPr/>
      <dgm:t>
        <a:bodyPr/>
        <a:lstStyle/>
        <a:p>
          <a:endParaRPr lang="en-US"/>
        </a:p>
      </dgm:t>
    </dgm:pt>
    <dgm:pt modelId="{2EB2ACC2-EC62-45CA-B48C-13ECEB836EE6}">
      <dgm:prSet custT="1"/>
      <dgm:spPr/>
      <dgm:t>
        <a:bodyPr/>
        <a:lstStyle/>
        <a:p>
          <a:r>
            <a:rPr lang="en-US" sz="2800" b="1" dirty="0"/>
            <a:t>Symptoms:</a:t>
          </a:r>
        </a:p>
      </dgm:t>
    </dgm:pt>
    <dgm:pt modelId="{CCCCDF5D-9272-48E9-8A59-31B602B9EEE0}" type="parTrans" cxnId="{3F436D30-848C-407D-9D60-2ECF49B39C4D}">
      <dgm:prSet/>
      <dgm:spPr/>
      <dgm:t>
        <a:bodyPr/>
        <a:lstStyle/>
        <a:p>
          <a:endParaRPr lang="en-US"/>
        </a:p>
      </dgm:t>
    </dgm:pt>
    <dgm:pt modelId="{33BDB35A-BA10-4AFC-A78A-BBD8523AB497}" type="sibTrans" cxnId="{3F436D30-848C-407D-9D60-2ECF49B39C4D}">
      <dgm:prSet/>
      <dgm:spPr/>
      <dgm:t>
        <a:bodyPr/>
        <a:lstStyle/>
        <a:p>
          <a:endParaRPr lang="en-US"/>
        </a:p>
      </dgm:t>
    </dgm:pt>
    <dgm:pt modelId="{F232B43F-0453-46B6-A703-A4A8844CC9A9}">
      <dgm:prSet custT="1"/>
      <dgm:spPr/>
      <dgm:t>
        <a:bodyPr/>
        <a:lstStyle/>
        <a:p>
          <a:r>
            <a:rPr lang="en-US" sz="1800" dirty="0"/>
            <a:t>Lesions can form on pods and stems as well</a:t>
          </a:r>
        </a:p>
      </dgm:t>
    </dgm:pt>
    <dgm:pt modelId="{A8735A69-B2A0-4782-85FE-39268684A1BC}" type="parTrans" cxnId="{45B4BEE3-4260-4F30-A728-90FD758427E8}">
      <dgm:prSet/>
      <dgm:spPr/>
      <dgm:t>
        <a:bodyPr/>
        <a:lstStyle/>
        <a:p>
          <a:endParaRPr lang="en-US"/>
        </a:p>
      </dgm:t>
    </dgm:pt>
    <dgm:pt modelId="{040F8FF4-4CFE-4FA0-B62B-A9029009FECF}" type="sibTrans" cxnId="{45B4BEE3-4260-4F30-A728-90FD758427E8}">
      <dgm:prSet/>
      <dgm:spPr/>
      <dgm:t>
        <a:bodyPr/>
        <a:lstStyle/>
        <a:p>
          <a:endParaRPr lang="en-US"/>
        </a:p>
      </dgm:t>
    </dgm:pt>
    <dgm:pt modelId="{99DAEA78-8CBC-4F2B-9DF4-C69011781C57}">
      <dgm:prSet custT="1"/>
      <dgm:spPr/>
      <dgm:t>
        <a:bodyPr/>
        <a:lstStyle/>
        <a:p>
          <a:r>
            <a:rPr lang="en-US" sz="1800" dirty="0"/>
            <a:t>Tan or reddish-brown lesions develop on the underside of the leaf first</a:t>
          </a:r>
        </a:p>
      </dgm:t>
    </dgm:pt>
    <dgm:pt modelId="{01305979-E74E-42D0-877D-29B268F2C60E}" type="sibTrans" cxnId="{B295BF6E-B8B7-4086-9677-EBF731B79659}">
      <dgm:prSet/>
      <dgm:spPr/>
      <dgm:t>
        <a:bodyPr/>
        <a:lstStyle/>
        <a:p>
          <a:endParaRPr lang="en-US"/>
        </a:p>
      </dgm:t>
    </dgm:pt>
    <dgm:pt modelId="{EA21EBCD-A36C-47E6-9B85-B7463339D8F1}" type="parTrans" cxnId="{B295BF6E-B8B7-4086-9677-EBF731B79659}">
      <dgm:prSet/>
      <dgm:spPr/>
      <dgm:t>
        <a:bodyPr/>
        <a:lstStyle/>
        <a:p>
          <a:endParaRPr lang="en-US"/>
        </a:p>
      </dgm:t>
    </dgm:pt>
    <dgm:pt modelId="{B192A6B4-5645-41D4-B01C-F9E6D5DC69F8}">
      <dgm:prSet custT="1"/>
      <dgm:spPr/>
      <dgm:t>
        <a:bodyPr/>
        <a:lstStyle/>
        <a:p>
          <a:r>
            <a:rPr lang="en-US" sz="1800" dirty="0"/>
            <a:t>Small blisters develop in the lesions, which break open to release spores</a:t>
          </a:r>
        </a:p>
      </dgm:t>
    </dgm:pt>
    <dgm:pt modelId="{A9EE3329-CF0A-4434-907D-DF68CF81E13E}" type="parTrans" cxnId="{0B7D24E0-8113-4A87-89A5-48EA30288DC7}">
      <dgm:prSet/>
      <dgm:spPr/>
    </dgm:pt>
    <dgm:pt modelId="{7F400D7E-0982-4022-AF8A-D81F64098A57}" type="sibTrans" cxnId="{0B7D24E0-8113-4A87-89A5-48EA30288DC7}">
      <dgm:prSet/>
      <dgm:spPr/>
    </dgm:pt>
    <dgm:pt modelId="{4CDBF352-B62C-4B08-88D5-EF398C028996}" type="pres">
      <dgm:prSet presAssocID="{627C4C2E-CD2E-4B13-9542-BA5641F07307}" presName="Name0" presStyleCnt="0">
        <dgm:presLayoutVars>
          <dgm:dir/>
          <dgm:resizeHandles val="exact"/>
        </dgm:presLayoutVars>
      </dgm:prSet>
      <dgm:spPr/>
    </dgm:pt>
    <dgm:pt modelId="{7C5F1DF0-633F-438C-B220-DE8FAC3C7215}" type="pres">
      <dgm:prSet presAssocID="{7A764475-3CC4-4F1B-BDAB-3459EF3C2811}" presName="node" presStyleLbl="node1" presStyleIdx="0" presStyleCnt="2">
        <dgm:presLayoutVars>
          <dgm:bulletEnabled val="1"/>
        </dgm:presLayoutVars>
      </dgm:prSet>
      <dgm:spPr/>
    </dgm:pt>
    <dgm:pt modelId="{75B916DC-80A0-4174-9553-CA65930D1B97}" type="pres">
      <dgm:prSet presAssocID="{55CB8A81-4D3A-4916-A497-D5C2906B48F9}" presName="sibTrans" presStyleLbl="sibTrans2D1" presStyleIdx="0" presStyleCnt="1"/>
      <dgm:spPr/>
    </dgm:pt>
    <dgm:pt modelId="{059B9FF3-5ADB-405A-8466-065A1B4A6C52}" type="pres">
      <dgm:prSet presAssocID="{55CB8A81-4D3A-4916-A497-D5C2906B48F9}" presName="connectorText" presStyleLbl="sibTrans2D1" presStyleIdx="0" presStyleCnt="1"/>
      <dgm:spPr/>
    </dgm:pt>
    <dgm:pt modelId="{3FF89884-6A7B-4D2C-9A65-AEAC0F7D3B83}" type="pres">
      <dgm:prSet presAssocID="{2EB2ACC2-EC62-45CA-B48C-13ECEB836EE6}" presName="node" presStyleLbl="node1" presStyleIdx="1" presStyleCnt="2">
        <dgm:presLayoutVars>
          <dgm:bulletEnabled val="1"/>
        </dgm:presLayoutVars>
      </dgm:prSet>
      <dgm:spPr/>
    </dgm:pt>
  </dgm:ptLst>
  <dgm:cxnLst>
    <dgm:cxn modelId="{29117A03-139B-433F-B47D-D2EF4825A8CF}" type="presOf" srcId="{55CB8A81-4D3A-4916-A497-D5C2906B48F9}" destId="{059B9FF3-5ADB-405A-8466-065A1B4A6C52}" srcOrd="1" destOrd="0" presId="urn:microsoft.com/office/officeart/2005/8/layout/process1"/>
    <dgm:cxn modelId="{65BEAE20-7EB3-48F0-B8C0-8C4727D21A61}" type="presOf" srcId="{2EB2ACC2-EC62-45CA-B48C-13ECEB836EE6}" destId="{3FF89884-6A7B-4D2C-9A65-AEAC0F7D3B83}" srcOrd="0" destOrd="0" presId="urn:microsoft.com/office/officeart/2005/8/layout/process1"/>
    <dgm:cxn modelId="{8675082F-4C60-48A0-B5E9-DA211856F486}" srcId="{627C4C2E-CD2E-4B13-9542-BA5641F07307}" destId="{7A764475-3CC4-4F1B-BDAB-3459EF3C2811}" srcOrd="0" destOrd="0" parTransId="{95F03C55-D34A-4926-9AED-AFBA977BD1BE}" sibTransId="{55CB8A81-4D3A-4916-A497-D5C2906B48F9}"/>
    <dgm:cxn modelId="{3F436D30-848C-407D-9D60-2ECF49B39C4D}" srcId="{627C4C2E-CD2E-4B13-9542-BA5641F07307}" destId="{2EB2ACC2-EC62-45CA-B48C-13ECEB836EE6}" srcOrd="1" destOrd="0" parTransId="{CCCCDF5D-9272-48E9-8A59-31B602B9EEE0}" sibTransId="{33BDB35A-BA10-4AFC-A78A-BBD8523AB497}"/>
    <dgm:cxn modelId="{2FB77B32-0083-41E1-AF66-088D4A8F4810}" type="presOf" srcId="{627C4C2E-CD2E-4B13-9542-BA5641F07307}" destId="{4CDBF352-B62C-4B08-88D5-EF398C028996}" srcOrd="0" destOrd="0" presId="urn:microsoft.com/office/officeart/2005/8/layout/process1"/>
    <dgm:cxn modelId="{B295BF6E-B8B7-4086-9677-EBF731B79659}" srcId="{2EB2ACC2-EC62-45CA-B48C-13ECEB836EE6}" destId="{99DAEA78-8CBC-4F2B-9DF4-C69011781C57}" srcOrd="0" destOrd="0" parTransId="{EA21EBCD-A36C-47E6-9B85-B7463339D8F1}" sibTransId="{01305979-E74E-42D0-877D-29B268F2C60E}"/>
    <dgm:cxn modelId="{58A4898B-5E7E-4DFC-A8EF-9573787FE473}" type="presOf" srcId="{F232B43F-0453-46B6-A703-A4A8844CC9A9}" destId="{3FF89884-6A7B-4D2C-9A65-AEAC0F7D3B83}" srcOrd="0" destOrd="3" presId="urn:microsoft.com/office/officeart/2005/8/layout/process1"/>
    <dgm:cxn modelId="{330FAEB4-9FA9-4B9C-808D-72AF71DD3A26}" type="presOf" srcId="{55CB8A81-4D3A-4916-A497-D5C2906B48F9}" destId="{75B916DC-80A0-4174-9553-CA65930D1B97}" srcOrd="0" destOrd="0" presId="urn:microsoft.com/office/officeart/2005/8/layout/process1"/>
    <dgm:cxn modelId="{0B7D24E0-8113-4A87-89A5-48EA30288DC7}" srcId="{99DAEA78-8CBC-4F2B-9DF4-C69011781C57}" destId="{B192A6B4-5645-41D4-B01C-F9E6D5DC69F8}" srcOrd="0" destOrd="0" parTransId="{A9EE3329-CF0A-4434-907D-DF68CF81E13E}" sibTransId="{7F400D7E-0982-4022-AF8A-D81F64098A57}"/>
    <dgm:cxn modelId="{45B4BEE3-4260-4F30-A728-90FD758427E8}" srcId="{2EB2ACC2-EC62-45CA-B48C-13ECEB836EE6}" destId="{F232B43F-0453-46B6-A703-A4A8844CC9A9}" srcOrd="1" destOrd="0" parTransId="{A8735A69-B2A0-4782-85FE-39268684A1BC}" sibTransId="{040F8FF4-4CFE-4FA0-B62B-A9029009FECF}"/>
    <dgm:cxn modelId="{0CA069F3-7FBA-4EA8-A3FF-19E0CD3A5F8E}" type="presOf" srcId="{7A764475-3CC4-4F1B-BDAB-3459EF3C2811}" destId="{7C5F1DF0-633F-438C-B220-DE8FAC3C7215}" srcOrd="0" destOrd="0" presId="urn:microsoft.com/office/officeart/2005/8/layout/process1"/>
    <dgm:cxn modelId="{A13B16F5-D0CD-4D26-8654-E6A53CA96672}" type="presOf" srcId="{99DAEA78-8CBC-4F2B-9DF4-C69011781C57}" destId="{3FF89884-6A7B-4D2C-9A65-AEAC0F7D3B83}" srcOrd="0" destOrd="1" presId="urn:microsoft.com/office/officeart/2005/8/layout/process1"/>
    <dgm:cxn modelId="{8F4C80FC-BB3C-4534-A652-3E63AE130E9A}" type="presOf" srcId="{B192A6B4-5645-41D4-B01C-F9E6D5DC69F8}" destId="{3FF89884-6A7B-4D2C-9A65-AEAC0F7D3B83}" srcOrd="0" destOrd="2" presId="urn:microsoft.com/office/officeart/2005/8/layout/process1"/>
    <dgm:cxn modelId="{86E44FBB-AFA6-4B98-A661-8A76AF0861ED}" type="presParOf" srcId="{4CDBF352-B62C-4B08-88D5-EF398C028996}" destId="{7C5F1DF0-633F-438C-B220-DE8FAC3C7215}" srcOrd="0" destOrd="0" presId="urn:microsoft.com/office/officeart/2005/8/layout/process1"/>
    <dgm:cxn modelId="{2E3377AB-BF1F-4A37-8DAF-5AA39A814322}" type="presParOf" srcId="{4CDBF352-B62C-4B08-88D5-EF398C028996}" destId="{75B916DC-80A0-4174-9553-CA65930D1B97}" srcOrd="1" destOrd="0" presId="urn:microsoft.com/office/officeart/2005/8/layout/process1"/>
    <dgm:cxn modelId="{D6DE777D-851C-4315-861F-0ADA9AD65A79}" type="presParOf" srcId="{75B916DC-80A0-4174-9553-CA65930D1B97}" destId="{059B9FF3-5ADB-405A-8466-065A1B4A6C52}" srcOrd="0" destOrd="0" presId="urn:microsoft.com/office/officeart/2005/8/layout/process1"/>
    <dgm:cxn modelId="{D0FB1F8C-F8D7-453D-949A-CE94E2784CBE}" type="presParOf" srcId="{4CDBF352-B62C-4B08-88D5-EF398C028996}" destId="{3FF89884-6A7B-4D2C-9A65-AEAC0F7D3B8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732B36A-3495-4C1E-B422-88AC57DB649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24D0CED-9FC5-4600-AFA9-850A9B81F2E8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Pathogen is vectored by wind</a:t>
          </a:r>
        </a:p>
      </dgm:t>
    </dgm:pt>
    <dgm:pt modelId="{4156FC56-5E5A-4C7F-81E6-0A3806E5B490}" type="parTrans" cxnId="{343C0B28-DC70-48A5-B636-E8396FE3CFA5}">
      <dgm:prSet/>
      <dgm:spPr/>
      <dgm:t>
        <a:bodyPr/>
        <a:lstStyle/>
        <a:p>
          <a:endParaRPr lang="en-US"/>
        </a:p>
      </dgm:t>
    </dgm:pt>
    <dgm:pt modelId="{7B2BCADC-CDB5-49B4-ADE6-620130942B41}" type="sibTrans" cxnId="{343C0B28-DC70-48A5-B636-E8396FE3CFA5}">
      <dgm:prSet/>
      <dgm:spPr/>
      <dgm:t>
        <a:bodyPr/>
        <a:lstStyle/>
        <a:p>
          <a:endParaRPr lang="en-US"/>
        </a:p>
      </dgm:t>
    </dgm:pt>
    <dgm:pt modelId="{145702C2-75E3-4AC1-8A79-41B58BCC055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enters when leaves are wet and temperatures are between 8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℃ - 28℃</a:t>
          </a:r>
          <a:endParaRPr lang="en-US" dirty="0"/>
        </a:p>
      </dgm:t>
    </dgm:pt>
    <dgm:pt modelId="{65AACCE5-8C1E-4F06-B9B4-56EF12A49936}" type="parTrans" cxnId="{270D0AF9-B51B-423F-BEDB-4EDD3E12A8A9}">
      <dgm:prSet/>
      <dgm:spPr/>
      <dgm:t>
        <a:bodyPr/>
        <a:lstStyle/>
        <a:p>
          <a:endParaRPr lang="en-US"/>
        </a:p>
      </dgm:t>
    </dgm:pt>
    <dgm:pt modelId="{376B3FDC-C2C5-42ED-A81D-501C6CDEB765}" type="sibTrans" cxnId="{270D0AF9-B51B-423F-BEDB-4EDD3E12A8A9}">
      <dgm:prSet/>
      <dgm:spPr/>
      <dgm:t>
        <a:bodyPr/>
        <a:lstStyle/>
        <a:p>
          <a:endParaRPr lang="en-US"/>
        </a:p>
      </dgm:t>
    </dgm:pt>
    <dgm:pt modelId="{7053D9CF-55EB-486F-97CD-796EA7E7BA19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Distributed in the United States and Brazil </a:t>
          </a:r>
        </a:p>
      </dgm:t>
    </dgm:pt>
    <dgm:pt modelId="{C7CDE452-14D1-4E89-B51B-007035A5F588}" type="parTrans" cxnId="{EFF45BE1-04EB-4B0C-98F5-D60EE1B941F4}">
      <dgm:prSet/>
      <dgm:spPr/>
      <dgm:t>
        <a:bodyPr/>
        <a:lstStyle/>
        <a:p>
          <a:endParaRPr lang="en-US"/>
        </a:p>
      </dgm:t>
    </dgm:pt>
    <dgm:pt modelId="{8CDF7669-83AD-4A64-A6CD-4A1E6AD89838}" type="sibTrans" cxnId="{EFF45BE1-04EB-4B0C-98F5-D60EE1B941F4}">
      <dgm:prSet/>
      <dgm:spPr/>
      <dgm:t>
        <a:bodyPr/>
        <a:lstStyle/>
        <a:p>
          <a:endParaRPr lang="en-US"/>
        </a:p>
      </dgm:t>
    </dgm:pt>
    <dgm:pt modelId="{39E2B8C4-E1E9-4F3D-83BB-25D7C14DCED4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Greater losses occur in warm, wet and humid areas</a:t>
          </a:r>
        </a:p>
      </dgm:t>
    </dgm:pt>
    <dgm:pt modelId="{47E447D6-80EB-4CEB-943F-CEB5183636A3}" type="parTrans" cxnId="{909E868A-1C71-4204-928E-FF492D881EBF}">
      <dgm:prSet/>
      <dgm:spPr/>
      <dgm:t>
        <a:bodyPr/>
        <a:lstStyle/>
        <a:p>
          <a:endParaRPr lang="en-US"/>
        </a:p>
      </dgm:t>
    </dgm:pt>
    <dgm:pt modelId="{0C446578-6D93-414D-A8C4-4C7FC6C53F96}" type="sibTrans" cxnId="{909E868A-1C71-4204-928E-FF492D881EBF}">
      <dgm:prSet/>
      <dgm:spPr/>
      <dgm:t>
        <a:bodyPr/>
        <a:lstStyle/>
        <a:p>
          <a:endParaRPr lang="en-US"/>
        </a:p>
      </dgm:t>
    </dgm:pt>
    <dgm:pt modelId="{718AA07C-D760-4E73-A539-2C6D3C79863B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is an obligate parasite and requires a living host</a:t>
          </a:r>
        </a:p>
      </dgm:t>
    </dgm:pt>
    <dgm:pt modelId="{D22396F4-0D44-45D9-AE93-663CDA70AD81}" type="parTrans" cxnId="{DE1F9F2C-ACB1-4F4E-93B3-66DD15F6EB53}">
      <dgm:prSet/>
      <dgm:spPr/>
      <dgm:t>
        <a:bodyPr/>
        <a:lstStyle/>
        <a:p>
          <a:endParaRPr lang="en-US"/>
        </a:p>
      </dgm:t>
    </dgm:pt>
    <dgm:pt modelId="{C25080C1-55F1-4C8A-A4F6-232BF89A4A25}" type="sibTrans" cxnId="{DE1F9F2C-ACB1-4F4E-93B3-66DD15F6EB53}">
      <dgm:prSet/>
      <dgm:spPr/>
      <dgm:t>
        <a:bodyPr/>
        <a:lstStyle/>
        <a:p>
          <a:endParaRPr lang="en-US"/>
        </a:p>
      </dgm:t>
    </dgm:pt>
    <dgm:pt modelId="{1397CA4B-2C85-4B97-BDDD-B4F2C40B319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Can survive on alternative hosts, serving as an inoculum source</a:t>
          </a:r>
        </a:p>
      </dgm:t>
    </dgm:pt>
    <dgm:pt modelId="{2248BFB5-9F95-4ECE-97FA-C168EA6FECAB}" type="parTrans" cxnId="{0FBCC28E-9F62-4747-8977-3A39276FD5C4}">
      <dgm:prSet/>
      <dgm:spPr/>
      <dgm:t>
        <a:bodyPr/>
        <a:lstStyle/>
        <a:p>
          <a:endParaRPr lang="en-US"/>
        </a:p>
      </dgm:t>
    </dgm:pt>
    <dgm:pt modelId="{C2D0FCBF-BB57-4D0F-8F00-840AC88B243A}" type="sibTrans" cxnId="{0FBCC28E-9F62-4747-8977-3A39276FD5C4}">
      <dgm:prSet/>
      <dgm:spPr/>
      <dgm:t>
        <a:bodyPr/>
        <a:lstStyle/>
        <a:p>
          <a:endParaRPr lang="en-US"/>
        </a:p>
      </dgm:t>
    </dgm:pt>
    <dgm:pt modelId="{1AF5208B-C9D1-4ABC-B4F9-24D1D2C11778}" type="pres">
      <dgm:prSet presAssocID="{4732B36A-3495-4C1E-B422-88AC57DB649E}" presName="linear" presStyleCnt="0">
        <dgm:presLayoutVars>
          <dgm:dir/>
          <dgm:animLvl val="lvl"/>
          <dgm:resizeHandles val="exact"/>
        </dgm:presLayoutVars>
      </dgm:prSet>
      <dgm:spPr/>
    </dgm:pt>
    <dgm:pt modelId="{BA6DE3F0-7263-4056-A12A-99D5D3294622}" type="pres">
      <dgm:prSet presAssocID="{024D0CED-9FC5-4600-AFA9-850A9B81F2E8}" presName="parentLin" presStyleCnt="0"/>
      <dgm:spPr/>
    </dgm:pt>
    <dgm:pt modelId="{163D1EAA-833E-4A3B-B891-8DAF89F3652A}" type="pres">
      <dgm:prSet presAssocID="{024D0CED-9FC5-4600-AFA9-850A9B81F2E8}" presName="parentLeftMargin" presStyleLbl="node1" presStyleIdx="0" presStyleCnt="2"/>
      <dgm:spPr/>
    </dgm:pt>
    <dgm:pt modelId="{55CD23C5-89F5-45A4-8704-649A7D115709}" type="pres">
      <dgm:prSet presAssocID="{024D0CED-9FC5-4600-AFA9-850A9B81F2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9737BA-1DA0-4225-B2F6-8F1E047740CE}" type="pres">
      <dgm:prSet presAssocID="{024D0CED-9FC5-4600-AFA9-850A9B81F2E8}" presName="negativeSpace" presStyleCnt="0"/>
      <dgm:spPr/>
    </dgm:pt>
    <dgm:pt modelId="{6F595BF3-FFD7-4716-8D9C-C5325697E7FF}" type="pres">
      <dgm:prSet presAssocID="{024D0CED-9FC5-4600-AFA9-850A9B81F2E8}" presName="childText" presStyleLbl="conFgAcc1" presStyleIdx="0" presStyleCnt="2">
        <dgm:presLayoutVars>
          <dgm:bulletEnabled val="1"/>
        </dgm:presLayoutVars>
      </dgm:prSet>
      <dgm:spPr/>
    </dgm:pt>
    <dgm:pt modelId="{193C83AA-7487-4F9D-A038-D5C2A2096B14}" type="pres">
      <dgm:prSet presAssocID="{7B2BCADC-CDB5-49B4-ADE6-620130942B41}" presName="spaceBetweenRectangles" presStyleCnt="0"/>
      <dgm:spPr/>
    </dgm:pt>
    <dgm:pt modelId="{D2A5C091-EB85-4657-A089-5B35224E80D0}" type="pres">
      <dgm:prSet presAssocID="{7053D9CF-55EB-486F-97CD-796EA7E7BA19}" presName="parentLin" presStyleCnt="0"/>
      <dgm:spPr/>
    </dgm:pt>
    <dgm:pt modelId="{976E8608-8E12-4920-AA49-A65EC63D3727}" type="pres">
      <dgm:prSet presAssocID="{7053D9CF-55EB-486F-97CD-796EA7E7BA19}" presName="parentLeftMargin" presStyleLbl="node1" presStyleIdx="0" presStyleCnt="2"/>
      <dgm:spPr/>
    </dgm:pt>
    <dgm:pt modelId="{EB28D7C9-1455-44BC-975B-F9EAA0399670}" type="pres">
      <dgm:prSet presAssocID="{7053D9CF-55EB-486F-97CD-796EA7E7BA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DDDDFE-C5A2-4BED-B7CB-A3D2BD3B5C16}" type="pres">
      <dgm:prSet presAssocID="{7053D9CF-55EB-486F-97CD-796EA7E7BA19}" presName="negativeSpace" presStyleCnt="0"/>
      <dgm:spPr/>
    </dgm:pt>
    <dgm:pt modelId="{F8FF7582-CE55-465A-8914-1226F8D46784}" type="pres">
      <dgm:prSet presAssocID="{7053D9CF-55EB-486F-97CD-796EA7E7BA1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494B701-1037-47FC-9DFE-18E3D61A00F0}" type="presOf" srcId="{718AA07C-D760-4E73-A539-2C6D3C79863B}" destId="{6F595BF3-FFD7-4716-8D9C-C5325697E7FF}" srcOrd="0" destOrd="1" presId="urn:microsoft.com/office/officeart/2005/8/layout/list1"/>
    <dgm:cxn modelId="{7F7F1F0A-43B0-4A4D-9DE9-66D6907F629C}" type="presOf" srcId="{1397CA4B-2C85-4B97-BDDD-B4F2C40B3195}" destId="{6F595BF3-FFD7-4716-8D9C-C5325697E7FF}" srcOrd="0" destOrd="2" presId="urn:microsoft.com/office/officeart/2005/8/layout/list1"/>
    <dgm:cxn modelId="{343C0B28-DC70-48A5-B636-E8396FE3CFA5}" srcId="{4732B36A-3495-4C1E-B422-88AC57DB649E}" destId="{024D0CED-9FC5-4600-AFA9-850A9B81F2E8}" srcOrd="0" destOrd="0" parTransId="{4156FC56-5E5A-4C7F-81E6-0A3806E5B490}" sibTransId="{7B2BCADC-CDB5-49B4-ADE6-620130942B41}"/>
    <dgm:cxn modelId="{DE1F9F2C-ACB1-4F4E-93B3-66DD15F6EB53}" srcId="{024D0CED-9FC5-4600-AFA9-850A9B81F2E8}" destId="{718AA07C-D760-4E73-A539-2C6D3C79863B}" srcOrd="1" destOrd="0" parTransId="{D22396F4-0D44-45D9-AE93-663CDA70AD81}" sibTransId="{C25080C1-55F1-4C8A-A4F6-232BF89A4A25}"/>
    <dgm:cxn modelId="{FB634539-F5D8-4562-8D0D-8B82EB89AADA}" type="presOf" srcId="{7053D9CF-55EB-486F-97CD-796EA7E7BA19}" destId="{EB28D7C9-1455-44BC-975B-F9EAA0399670}" srcOrd="1" destOrd="0" presId="urn:microsoft.com/office/officeart/2005/8/layout/list1"/>
    <dgm:cxn modelId="{1308A049-79B4-4634-A05C-40EDD4CFD9B5}" type="presOf" srcId="{4732B36A-3495-4C1E-B422-88AC57DB649E}" destId="{1AF5208B-C9D1-4ABC-B4F9-24D1D2C11778}" srcOrd="0" destOrd="0" presId="urn:microsoft.com/office/officeart/2005/8/layout/list1"/>
    <dgm:cxn modelId="{A2EC2252-497E-4800-99F1-7C630EB8F38A}" type="presOf" srcId="{024D0CED-9FC5-4600-AFA9-850A9B81F2E8}" destId="{163D1EAA-833E-4A3B-B891-8DAF89F3652A}" srcOrd="0" destOrd="0" presId="urn:microsoft.com/office/officeart/2005/8/layout/list1"/>
    <dgm:cxn modelId="{909E868A-1C71-4204-928E-FF492D881EBF}" srcId="{7053D9CF-55EB-486F-97CD-796EA7E7BA19}" destId="{39E2B8C4-E1E9-4F3D-83BB-25D7C14DCED4}" srcOrd="0" destOrd="0" parTransId="{47E447D6-80EB-4CEB-943F-CEB5183636A3}" sibTransId="{0C446578-6D93-414D-A8C4-4C7FC6C53F96}"/>
    <dgm:cxn modelId="{EFB3CB8B-8AB6-48F9-95D5-9D86AFCA9C64}" type="presOf" srcId="{024D0CED-9FC5-4600-AFA9-850A9B81F2E8}" destId="{55CD23C5-89F5-45A4-8704-649A7D115709}" srcOrd="1" destOrd="0" presId="urn:microsoft.com/office/officeart/2005/8/layout/list1"/>
    <dgm:cxn modelId="{0FBCC28E-9F62-4747-8977-3A39276FD5C4}" srcId="{024D0CED-9FC5-4600-AFA9-850A9B81F2E8}" destId="{1397CA4B-2C85-4B97-BDDD-B4F2C40B3195}" srcOrd="2" destOrd="0" parTransId="{2248BFB5-9F95-4ECE-97FA-C168EA6FECAB}" sibTransId="{C2D0FCBF-BB57-4D0F-8F00-840AC88B243A}"/>
    <dgm:cxn modelId="{EB7E09A6-8343-4A07-9481-DEF984D4EB28}" type="presOf" srcId="{39E2B8C4-E1E9-4F3D-83BB-25D7C14DCED4}" destId="{F8FF7582-CE55-465A-8914-1226F8D46784}" srcOrd="0" destOrd="0" presId="urn:microsoft.com/office/officeart/2005/8/layout/list1"/>
    <dgm:cxn modelId="{8B1B50AF-6C4E-434C-961E-E9E13BD0BCBE}" type="presOf" srcId="{145702C2-75E3-4AC1-8A79-41B58BCC0555}" destId="{6F595BF3-FFD7-4716-8D9C-C5325697E7FF}" srcOrd="0" destOrd="0" presId="urn:microsoft.com/office/officeart/2005/8/layout/list1"/>
    <dgm:cxn modelId="{7B49EEB8-6E72-410F-8302-87DC910FDE86}" type="presOf" srcId="{7053D9CF-55EB-486F-97CD-796EA7E7BA19}" destId="{976E8608-8E12-4920-AA49-A65EC63D3727}" srcOrd="0" destOrd="0" presId="urn:microsoft.com/office/officeart/2005/8/layout/list1"/>
    <dgm:cxn modelId="{EFF45BE1-04EB-4B0C-98F5-D60EE1B941F4}" srcId="{4732B36A-3495-4C1E-B422-88AC57DB649E}" destId="{7053D9CF-55EB-486F-97CD-796EA7E7BA19}" srcOrd="1" destOrd="0" parTransId="{C7CDE452-14D1-4E89-B51B-007035A5F588}" sibTransId="{8CDF7669-83AD-4A64-A6CD-4A1E6AD89838}"/>
    <dgm:cxn modelId="{270D0AF9-B51B-423F-BEDB-4EDD3E12A8A9}" srcId="{024D0CED-9FC5-4600-AFA9-850A9B81F2E8}" destId="{145702C2-75E3-4AC1-8A79-41B58BCC0555}" srcOrd="0" destOrd="0" parTransId="{65AACCE5-8C1E-4F06-B9B4-56EF12A49936}" sibTransId="{376B3FDC-C2C5-42ED-A81D-501C6CDEB765}"/>
    <dgm:cxn modelId="{462E8A3C-468C-4051-AD5E-451636C39E96}" type="presParOf" srcId="{1AF5208B-C9D1-4ABC-B4F9-24D1D2C11778}" destId="{BA6DE3F0-7263-4056-A12A-99D5D3294622}" srcOrd="0" destOrd="0" presId="urn:microsoft.com/office/officeart/2005/8/layout/list1"/>
    <dgm:cxn modelId="{5C1F243F-7643-4830-9F2C-28C08A2AF98D}" type="presParOf" srcId="{BA6DE3F0-7263-4056-A12A-99D5D3294622}" destId="{163D1EAA-833E-4A3B-B891-8DAF89F3652A}" srcOrd="0" destOrd="0" presId="urn:microsoft.com/office/officeart/2005/8/layout/list1"/>
    <dgm:cxn modelId="{B770F631-9E21-4E8C-8279-B0181CAD3164}" type="presParOf" srcId="{BA6DE3F0-7263-4056-A12A-99D5D3294622}" destId="{55CD23C5-89F5-45A4-8704-649A7D115709}" srcOrd="1" destOrd="0" presId="urn:microsoft.com/office/officeart/2005/8/layout/list1"/>
    <dgm:cxn modelId="{CCDDEEBA-9A4D-45A3-A733-D390F37D5F9B}" type="presParOf" srcId="{1AF5208B-C9D1-4ABC-B4F9-24D1D2C11778}" destId="{699737BA-1DA0-4225-B2F6-8F1E047740CE}" srcOrd="1" destOrd="0" presId="urn:microsoft.com/office/officeart/2005/8/layout/list1"/>
    <dgm:cxn modelId="{6B2C1624-2F71-415E-AC04-56AF2D228296}" type="presParOf" srcId="{1AF5208B-C9D1-4ABC-B4F9-24D1D2C11778}" destId="{6F595BF3-FFD7-4716-8D9C-C5325697E7FF}" srcOrd="2" destOrd="0" presId="urn:microsoft.com/office/officeart/2005/8/layout/list1"/>
    <dgm:cxn modelId="{32B8E891-3B92-43D4-8ED0-5B279BD5E6EC}" type="presParOf" srcId="{1AF5208B-C9D1-4ABC-B4F9-24D1D2C11778}" destId="{193C83AA-7487-4F9D-A038-D5C2A2096B14}" srcOrd="3" destOrd="0" presId="urn:microsoft.com/office/officeart/2005/8/layout/list1"/>
    <dgm:cxn modelId="{1F894153-8597-450B-98A4-9542F1C69FC2}" type="presParOf" srcId="{1AF5208B-C9D1-4ABC-B4F9-24D1D2C11778}" destId="{D2A5C091-EB85-4657-A089-5B35224E80D0}" srcOrd="4" destOrd="0" presId="urn:microsoft.com/office/officeart/2005/8/layout/list1"/>
    <dgm:cxn modelId="{7040C196-D0AC-40A5-890E-0C324AF851B2}" type="presParOf" srcId="{D2A5C091-EB85-4657-A089-5B35224E80D0}" destId="{976E8608-8E12-4920-AA49-A65EC63D3727}" srcOrd="0" destOrd="0" presId="urn:microsoft.com/office/officeart/2005/8/layout/list1"/>
    <dgm:cxn modelId="{09CE3582-A5CE-40E4-9A46-71AEC098B619}" type="presParOf" srcId="{D2A5C091-EB85-4657-A089-5B35224E80D0}" destId="{EB28D7C9-1455-44BC-975B-F9EAA0399670}" srcOrd="1" destOrd="0" presId="urn:microsoft.com/office/officeart/2005/8/layout/list1"/>
    <dgm:cxn modelId="{340CE08B-F0B8-4632-8A90-35E4E0C27EBB}" type="presParOf" srcId="{1AF5208B-C9D1-4ABC-B4F9-24D1D2C11778}" destId="{7BDDDDFE-C5A2-4BED-B7CB-A3D2BD3B5C16}" srcOrd="5" destOrd="0" presId="urn:microsoft.com/office/officeart/2005/8/layout/list1"/>
    <dgm:cxn modelId="{1BD75A21-2FCA-45E4-9883-44A4762B02C5}" type="presParOf" srcId="{1AF5208B-C9D1-4ABC-B4F9-24D1D2C11778}" destId="{F8FF7582-CE55-465A-8914-1226F8D467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EA63A32-4814-4E77-8089-8F725E5427A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5EE2FD6-835B-44A2-A988-6A447800972D}">
      <dgm:prSet/>
      <dgm:spPr/>
      <dgm:t>
        <a:bodyPr/>
        <a:lstStyle/>
        <a:p>
          <a:r>
            <a:rPr lang="en-US"/>
            <a:t>Viruses</a:t>
          </a:r>
        </a:p>
      </dgm:t>
    </dgm:pt>
    <dgm:pt modelId="{F2B31901-6CCE-4F76-B341-E0A8AAE6F16E}" type="parTrans" cxnId="{4D5D087B-BD0D-4BD3-B991-87AB79FE1E17}">
      <dgm:prSet/>
      <dgm:spPr/>
      <dgm:t>
        <a:bodyPr/>
        <a:lstStyle/>
        <a:p>
          <a:endParaRPr lang="en-US"/>
        </a:p>
      </dgm:t>
    </dgm:pt>
    <dgm:pt modelId="{FF70E663-D63F-4432-AE8E-5F8AFFCA807B}" type="sibTrans" cxnId="{4D5D087B-BD0D-4BD3-B991-87AB79FE1E17}">
      <dgm:prSet/>
      <dgm:spPr/>
      <dgm:t>
        <a:bodyPr/>
        <a:lstStyle/>
        <a:p>
          <a:endParaRPr lang="en-US"/>
        </a:p>
      </dgm:t>
    </dgm:pt>
    <dgm:pt modelId="{3823DB28-7C27-4E25-9D09-2B50FFA5C9C9}">
      <dgm:prSet/>
      <dgm:spPr/>
      <dgm:t>
        <a:bodyPr/>
        <a:lstStyle/>
        <a:p>
          <a:r>
            <a:rPr lang="en-US"/>
            <a:t>BCMV</a:t>
          </a:r>
        </a:p>
      </dgm:t>
    </dgm:pt>
    <dgm:pt modelId="{F6069982-6922-4667-ADFE-FEF20088A30C}" type="parTrans" cxnId="{0CE6ED95-BCDC-477E-ADDB-15DCA4D7EFE2}">
      <dgm:prSet/>
      <dgm:spPr/>
      <dgm:t>
        <a:bodyPr/>
        <a:lstStyle/>
        <a:p>
          <a:endParaRPr lang="en-US"/>
        </a:p>
      </dgm:t>
    </dgm:pt>
    <dgm:pt modelId="{41D2B7A3-3120-4684-BBE7-438806B3662D}" type="sibTrans" cxnId="{0CE6ED95-BCDC-477E-ADDB-15DCA4D7EFE2}">
      <dgm:prSet/>
      <dgm:spPr/>
      <dgm:t>
        <a:bodyPr/>
        <a:lstStyle/>
        <a:p>
          <a:endParaRPr lang="en-US"/>
        </a:p>
      </dgm:t>
    </dgm:pt>
    <dgm:pt modelId="{96597597-E16A-44A5-AC51-8C3E115964F4}">
      <dgm:prSet/>
      <dgm:spPr/>
      <dgm:t>
        <a:bodyPr/>
        <a:lstStyle/>
        <a:p>
          <a:r>
            <a:rPr lang="en-US"/>
            <a:t>BCMNV</a:t>
          </a:r>
        </a:p>
      </dgm:t>
    </dgm:pt>
    <dgm:pt modelId="{49D493F2-5633-4F3E-B941-8ED59089DA81}" type="parTrans" cxnId="{21DC3F8E-404E-43CA-A5EE-ADEC1B1F94C9}">
      <dgm:prSet/>
      <dgm:spPr/>
      <dgm:t>
        <a:bodyPr/>
        <a:lstStyle/>
        <a:p>
          <a:endParaRPr lang="en-US"/>
        </a:p>
      </dgm:t>
    </dgm:pt>
    <dgm:pt modelId="{07DE8777-D321-4DA2-A70E-02A9421A0E6F}" type="sibTrans" cxnId="{21DC3F8E-404E-43CA-A5EE-ADEC1B1F94C9}">
      <dgm:prSet/>
      <dgm:spPr/>
      <dgm:t>
        <a:bodyPr/>
        <a:lstStyle/>
        <a:p>
          <a:endParaRPr lang="en-US"/>
        </a:p>
      </dgm:t>
    </dgm:pt>
    <dgm:pt modelId="{D4738ACD-F32C-4A31-96C7-54EF893B097A}">
      <dgm:prSet/>
      <dgm:spPr/>
      <dgm:t>
        <a:bodyPr/>
        <a:lstStyle/>
        <a:p>
          <a:r>
            <a:rPr lang="en-US"/>
            <a:t>Fungi</a:t>
          </a:r>
        </a:p>
      </dgm:t>
    </dgm:pt>
    <dgm:pt modelId="{B0DD5BF1-DFFC-40A4-857D-81D552DB5001}" type="parTrans" cxnId="{546F41B9-7DAD-43C0-9CD1-BE99D612FC35}">
      <dgm:prSet/>
      <dgm:spPr/>
      <dgm:t>
        <a:bodyPr/>
        <a:lstStyle/>
        <a:p>
          <a:endParaRPr lang="en-US"/>
        </a:p>
      </dgm:t>
    </dgm:pt>
    <dgm:pt modelId="{004C23EB-CBA9-4B41-9451-EDAE8628C889}" type="sibTrans" cxnId="{546F41B9-7DAD-43C0-9CD1-BE99D612FC35}">
      <dgm:prSet/>
      <dgm:spPr/>
      <dgm:t>
        <a:bodyPr/>
        <a:lstStyle/>
        <a:p>
          <a:endParaRPr lang="en-US"/>
        </a:p>
      </dgm:t>
    </dgm:pt>
    <dgm:pt modelId="{C2AC2618-51E2-480C-8BFE-2BF7E24A64E0}">
      <dgm:prSet/>
      <dgm:spPr/>
      <dgm:t>
        <a:bodyPr/>
        <a:lstStyle/>
        <a:p>
          <a:r>
            <a:rPr lang="en-US"/>
            <a:t>Angular leaf spot</a:t>
          </a:r>
        </a:p>
      </dgm:t>
    </dgm:pt>
    <dgm:pt modelId="{2483C691-160E-406E-922F-B9737F9CE53B}" type="parTrans" cxnId="{B2D3E748-8F21-4924-B5FC-F5EE3D0D16D7}">
      <dgm:prSet/>
      <dgm:spPr/>
      <dgm:t>
        <a:bodyPr/>
        <a:lstStyle/>
        <a:p>
          <a:endParaRPr lang="en-US"/>
        </a:p>
      </dgm:t>
    </dgm:pt>
    <dgm:pt modelId="{92D795EE-7A3D-48FF-856D-3279810FD496}" type="sibTrans" cxnId="{B2D3E748-8F21-4924-B5FC-F5EE3D0D16D7}">
      <dgm:prSet/>
      <dgm:spPr/>
      <dgm:t>
        <a:bodyPr/>
        <a:lstStyle/>
        <a:p>
          <a:endParaRPr lang="en-US"/>
        </a:p>
      </dgm:t>
    </dgm:pt>
    <dgm:pt modelId="{93A6EB77-E23C-4950-A501-B632FA6C9B9D}">
      <dgm:prSet/>
      <dgm:spPr/>
      <dgm:t>
        <a:bodyPr/>
        <a:lstStyle/>
        <a:p>
          <a:r>
            <a:rPr lang="en-US"/>
            <a:t>Fusarium</a:t>
          </a:r>
        </a:p>
      </dgm:t>
    </dgm:pt>
    <dgm:pt modelId="{FFFC1CA0-F056-4203-B584-0A598CC6A161}" type="parTrans" cxnId="{F639D3A9-3C2A-4CDE-B6E1-59318D867737}">
      <dgm:prSet/>
      <dgm:spPr/>
      <dgm:t>
        <a:bodyPr/>
        <a:lstStyle/>
        <a:p>
          <a:endParaRPr lang="en-US"/>
        </a:p>
      </dgm:t>
    </dgm:pt>
    <dgm:pt modelId="{E921E5A5-ED45-4BCE-B4F2-A97377E7C5D8}" type="sibTrans" cxnId="{F639D3A9-3C2A-4CDE-B6E1-59318D867737}">
      <dgm:prSet/>
      <dgm:spPr/>
      <dgm:t>
        <a:bodyPr/>
        <a:lstStyle/>
        <a:p>
          <a:endParaRPr lang="en-US"/>
        </a:p>
      </dgm:t>
    </dgm:pt>
    <dgm:pt modelId="{5A339DA9-2FA1-423E-BB80-2A8712272C6E}">
      <dgm:prSet/>
      <dgm:spPr/>
      <dgm:t>
        <a:bodyPr/>
        <a:lstStyle/>
        <a:p>
          <a:r>
            <a:rPr lang="en-US"/>
            <a:t>Rhizoctonia</a:t>
          </a:r>
        </a:p>
      </dgm:t>
    </dgm:pt>
    <dgm:pt modelId="{02465D61-A814-4921-AE96-955DAA9FE304}" type="parTrans" cxnId="{006AB207-7CCF-4F34-9DE1-29BD6953ED21}">
      <dgm:prSet/>
      <dgm:spPr/>
      <dgm:t>
        <a:bodyPr/>
        <a:lstStyle/>
        <a:p>
          <a:endParaRPr lang="en-US"/>
        </a:p>
      </dgm:t>
    </dgm:pt>
    <dgm:pt modelId="{22D99103-845B-4186-9C41-BC569D3F75F7}" type="sibTrans" cxnId="{006AB207-7CCF-4F34-9DE1-29BD6953ED21}">
      <dgm:prSet/>
      <dgm:spPr/>
      <dgm:t>
        <a:bodyPr/>
        <a:lstStyle/>
        <a:p>
          <a:endParaRPr lang="en-US"/>
        </a:p>
      </dgm:t>
    </dgm:pt>
    <dgm:pt modelId="{579B5072-3C32-4AE2-9D84-6F588819C5C4}">
      <dgm:prSet/>
      <dgm:spPr/>
      <dgm:t>
        <a:bodyPr/>
        <a:lstStyle/>
        <a:p>
          <a:r>
            <a:rPr lang="en-US"/>
            <a:t>Alternaria</a:t>
          </a:r>
        </a:p>
      </dgm:t>
    </dgm:pt>
    <dgm:pt modelId="{A8E6CCBE-DFBC-4B0D-B2C7-72D4CDB386A2}" type="parTrans" cxnId="{3FDB2060-74CE-4EC2-9FE4-C85DB3F70946}">
      <dgm:prSet/>
      <dgm:spPr/>
      <dgm:t>
        <a:bodyPr/>
        <a:lstStyle/>
        <a:p>
          <a:endParaRPr lang="en-US"/>
        </a:p>
      </dgm:t>
    </dgm:pt>
    <dgm:pt modelId="{F367B589-2CC8-4EE3-8CBC-418E5E487EB9}" type="sibTrans" cxnId="{3FDB2060-74CE-4EC2-9FE4-C85DB3F70946}">
      <dgm:prSet/>
      <dgm:spPr/>
      <dgm:t>
        <a:bodyPr/>
        <a:lstStyle/>
        <a:p>
          <a:endParaRPr lang="en-US"/>
        </a:p>
      </dgm:t>
    </dgm:pt>
    <dgm:pt modelId="{471541D2-34A9-4135-BD94-93F3CC2280B2}">
      <dgm:prSet/>
      <dgm:spPr/>
      <dgm:t>
        <a:bodyPr/>
        <a:lstStyle/>
        <a:p>
          <a:r>
            <a:rPr lang="en-US"/>
            <a:t>Additional requests can be made</a:t>
          </a:r>
        </a:p>
      </dgm:t>
    </dgm:pt>
    <dgm:pt modelId="{3BD6A1A1-4F0F-4914-B205-8240EF1ADEB7}" type="parTrans" cxnId="{F7D718C8-36E6-421A-9849-787B6206CFC1}">
      <dgm:prSet/>
      <dgm:spPr/>
      <dgm:t>
        <a:bodyPr/>
        <a:lstStyle/>
        <a:p>
          <a:endParaRPr lang="en-US"/>
        </a:p>
      </dgm:t>
    </dgm:pt>
    <dgm:pt modelId="{35AF390B-2E3B-4107-8872-90F4A3F70F5C}" type="sibTrans" cxnId="{F7D718C8-36E6-421A-9849-787B6206CFC1}">
      <dgm:prSet/>
      <dgm:spPr/>
      <dgm:t>
        <a:bodyPr/>
        <a:lstStyle/>
        <a:p>
          <a:endParaRPr lang="en-US"/>
        </a:p>
      </dgm:t>
    </dgm:pt>
    <dgm:pt modelId="{7CC2EBB7-B22C-43A9-B5BD-267725A8E706}" type="pres">
      <dgm:prSet presAssocID="{5EA63A32-4814-4E77-8089-8F725E5427AB}" presName="linear" presStyleCnt="0">
        <dgm:presLayoutVars>
          <dgm:animLvl val="lvl"/>
          <dgm:resizeHandles val="exact"/>
        </dgm:presLayoutVars>
      </dgm:prSet>
      <dgm:spPr/>
    </dgm:pt>
    <dgm:pt modelId="{865B474A-F935-4FBA-BC3D-A237D6E8F755}" type="pres">
      <dgm:prSet presAssocID="{A5EE2FD6-835B-44A2-A988-6A447800972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CE099A4-C34F-4DC4-B8F7-78A2D370230D}" type="pres">
      <dgm:prSet presAssocID="{A5EE2FD6-835B-44A2-A988-6A447800972D}" presName="childText" presStyleLbl="revTx" presStyleIdx="0" presStyleCnt="2">
        <dgm:presLayoutVars>
          <dgm:bulletEnabled val="1"/>
        </dgm:presLayoutVars>
      </dgm:prSet>
      <dgm:spPr/>
    </dgm:pt>
    <dgm:pt modelId="{9594ABA3-C0D1-4652-887C-C74051BA6C72}" type="pres">
      <dgm:prSet presAssocID="{D4738ACD-F32C-4A31-96C7-54EF893B09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DB9881A-3205-4CD1-AFA8-29A6A3A20195}" type="pres">
      <dgm:prSet presAssocID="{D4738ACD-F32C-4A31-96C7-54EF893B097A}" presName="childText" presStyleLbl="revTx" presStyleIdx="1" presStyleCnt="2">
        <dgm:presLayoutVars>
          <dgm:bulletEnabled val="1"/>
        </dgm:presLayoutVars>
      </dgm:prSet>
      <dgm:spPr/>
    </dgm:pt>
    <dgm:pt modelId="{BAA1EBE0-AC5D-4BF9-AB21-293CA2931553}" type="pres">
      <dgm:prSet presAssocID="{471541D2-34A9-4135-BD94-93F3CC2280B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06AB207-7CCF-4F34-9DE1-29BD6953ED21}" srcId="{D4738ACD-F32C-4A31-96C7-54EF893B097A}" destId="{5A339DA9-2FA1-423E-BB80-2A8712272C6E}" srcOrd="2" destOrd="0" parTransId="{02465D61-A814-4921-AE96-955DAA9FE304}" sibTransId="{22D99103-845B-4186-9C41-BC569D3F75F7}"/>
    <dgm:cxn modelId="{11928133-5BBD-4BB4-9FF8-F70AD33347E4}" type="presOf" srcId="{579B5072-3C32-4AE2-9D84-6F588819C5C4}" destId="{2DB9881A-3205-4CD1-AFA8-29A6A3A20195}" srcOrd="0" destOrd="3" presId="urn:microsoft.com/office/officeart/2005/8/layout/vList2"/>
    <dgm:cxn modelId="{3FDB2060-74CE-4EC2-9FE4-C85DB3F70946}" srcId="{D4738ACD-F32C-4A31-96C7-54EF893B097A}" destId="{579B5072-3C32-4AE2-9D84-6F588819C5C4}" srcOrd="3" destOrd="0" parTransId="{A8E6CCBE-DFBC-4B0D-B2C7-72D4CDB386A2}" sibTransId="{F367B589-2CC8-4EE3-8CBC-418E5E487EB9}"/>
    <dgm:cxn modelId="{80BCE865-D574-49E9-9AC5-D62E65FD6BE9}" type="presOf" srcId="{A5EE2FD6-835B-44A2-A988-6A447800972D}" destId="{865B474A-F935-4FBA-BC3D-A237D6E8F755}" srcOrd="0" destOrd="0" presId="urn:microsoft.com/office/officeart/2005/8/layout/vList2"/>
    <dgm:cxn modelId="{B2D3E748-8F21-4924-B5FC-F5EE3D0D16D7}" srcId="{D4738ACD-F32C-4A31-96C7-54EF893B097A}" destId="{C2AC2618-51E2-480C-8BFE-2BF7E24A64E0}" srcOrd="0" destOrd="0" parTransId="{2483C691-160E-406E-922F-B9737F9CE53B}" sibTransId="{92D795EE-7A3D-48FF-856D-3279810FD496}"/>
    <dgm:cxn modelId="{6A055E59-872F-409F-B2BE-BCD1EF2108AE}" type="presOf" srcId="{3823DB28-7C27-4E25-9D09-2B50FFA5C9C9}" destId="{8CE099A4-C34F-4DC4-B8F7-78A2D370230D}" srcOrd="0" destOrd="0" presId="urn:microsoft.com/office/officeart/2005/8/layout/vList2"/>
    <dgm:cxn modelId="{4D5D087B-BD0D-4BD3-B991-87AB79FE1E17}" srcId="{5EA63A32-4814-4E77-8089-8F725E5427AB}" destId="{A5EE2FD6-835B-44A2-A988-6A447800972D}" srcOrd="0" destOrd="0" parTransId="{F2B31901-6CCE-4F76-B341-E0A8AAE6F16E}" sibTransId="{FF70E663-D63F-4432-AE8E-5F8AFFCA807B}"/>
    <dgm:cxn modelId="{3C4F6D7E-59BD-40CB-A169-69F2D052B681}" type="presOf" srcId="{93A6EB77-E23C-4950-A501-B632FA6C9B9D}" destId="{2DB9881A-3205-4CD1-AFA8-29A6A3A20195}" srcOrd="0" destOrd="1" presId="urn:microsoft.com/office/officeart/2005/8/layout/vList2"/>
    <dgm:cxn modelId="{64E60985-0BDA-41D2-8CBD-74485E80985D}" type="presOf" srcId="{D4738ACD-F32C-4A31-96C7-54EF893B097A}" destId="{9594ABA3-C0D1-4652-887C-C74051BA6C72}" srcOrd="0" destOrd="0" presId="urn:microsoft.com/office/officeart/2005/8/layout/vList2"/>
    <dgm:cxn modelId="{8DA2378D-A58C-411A-98B7-7D901A8224D3}" type="presOf" srcId="{5A339DA9-2FA1-423E-BB80-2A8712272C6E}" destId="{2DB9881A-3205-4CD1-AFA8-29A6A3A20195}" srcOrd="0" destOrd="2" presId="urn:microsoft.com/office/officeart/2005/8/layout/vList2"/>
    <dgm:cxn modelId="{21DC3F8E-404E-43CA-A5EE-ADEC1B1F94C9}" srcId="{A5EE2FD6-835B-44A2-A988-6A447800972D}" destId="{96597597-E16A-44A5-AC51-8C3E115964F4}" srcOrd="1" destOrd="0" parTransId="{49D493F2-5633-4F3E-B941-8ED59089DA81}" sibTransId="{07DE8777-D321-4DA2-A70E-02A9421A0E6F}"/>
    <dgm:cxn modelId="{4E83BB93-0D9F-487E-B8D0-A620EE110572}" type="presOf" srcId="{5EA63A32-4814-4E77-8089-8F725E5427AB}" destId="{7CC2EBB7-B22C-43A9-B5BD-267725A8E706}" srcOrd="0" destOrd="0" presId="urn:microsoft.com/office/officeart/2005/8/layout/vList2"/>
    <dgm:cxn modelId="{0CE6ED95-BCDC-477E-ADDB-15DCA4D7EFE2}" srcId="{A5EE2FD6-835B-44A2-A988-6A447800972D}" destId="{3823DB28-7C27-4E25-9D09-2B50FFA5C9C9}" srcOrd="0" destOrd="0" parTransId="{F6069982-6922-4667-ADFE-FEF20088A30C}" sibTransId="{41D2B7A3-3120-4684-BBE7-438806B3662D}"/>
    <dgm:cxn modelId="{F639D3A9-3C2A-4CDE-B6E1-59318D867737}" srcId="{D4738ACD-F32C-4A31-96C7-54EF893B097A}" destId="{93A6EB77-E23C-4950-A501-B632FA6C9B9D}" srcOrd="1" destOrd="0" parTransId="{FFFC1CA0-F056-4203-B584-0A598CC6A161}" sibTransId="{E921E5A5-ED45-4BCE-B4F2-A97377E7C5D8}"/>
    <dgm:cxn modelId="{C4AC09AB-9237-4CBF-89E4-38964402D281}" type="presOf" srcId="{96597597-E16A-44A5-AC51-8C3E115964F4}" destId="{8CE099A4-C34F-4DC4-B8F7-78A2D370230D}" srcOrd="0" destOrd="1" presId="urn:microsoft.com/office/officeart/2005/8/layout/vList2"/>
    <dgm:cxn modelId="{546F41B9-7DAD-43C0-9CD1-BE99D612FC35}" srcId="{5EA63A32-4814-4E77-8089-8F725E5427AB}" destId="{D4738ACD-F32C-4A31-96C7-54EF893B097A}" srcOrd="1" destOrd="0" parTransId="{B0DD5BF1-DFFC-40A4-857D-81D552DB5001}" sibTransId="{004C23EB-CBA9-4B41-9451-EDAE8628C889}"/>
    <dgm:cxn modelId="{F3EE4BBE-A469-491C-BF1E-DC2DB7ED642E}" type="presOf" srcId="{C2AC2618-51E2-480C-8BFE-2BF7E24A64E0}" destId="{2DB9881A-3205-4CD1-AFA8-29A6A3A20195}" srcOrd="0" destOrd="0" presId="urn:microsoft.com/office/officeart/2005/8/layout/vList2"/>
    <dgm:cxn modelId="{F7D718C8-36E6-421A-9849-787B6206CFC1}" srcId="{5EA63A32-4814-4E77-8089-8F725E5427AB}" destId="{471541D2-34A9-4135-BD94-93F3CC2280B2}" srcOrd="2" destOrd="0" parTransId="{3BD6A1A1-4F0F-4914-B205-8240EF1ADEB7}" sibTransId="{35AF390B-2E3B-4107-8872-90F4A3F70F5C}"/>
    <dgm:cxn modelId="{7BEBB1C8-9091-4B5B-99FE-48A0B9CA2997}" type="presOf" srcId="{471541D2-34A9-4135-BD94-93F3CC2280B2}" destId="{BAA1EBE0-AC5D-4BF9-AB21-293CA2931553}" srcOrd="0" destOrd="0" presId="urn:microsoft.com/office/officeart/2005/8/layout/vList2"/>
    <dgm:cxn modelId="{5F5CADAF-C93D-4368-95AD-E59A91C09C17}" type="presParOf" srcId="{7CC2EBB7-B22C-43A9-B5BD-267725A8E706}" destId="{865B474A-F935-4FBA-BC3D-A237D6E8F755}" srcOrd="0" destOrd="0" presId="urn:microsoft.com/office/officeart/2005/8/layout/vList2"/>
    <dgm:cxn modelId="{2A632B4C-F617-4C4A-8DB1-DFF76ACC9C89}" type="presParOf" srcId="{7CC2EBB7-B22C-43A9-B5BD-267725A8E706}" destId="{8CE099A4-C34F-4DC4-B8F7-78A2D370230D}" srcOrd="1" destOrd="0" presId="urn:microsoft.com/office/officeart/2005/8/layout/vList2"/>
    <dgm:cxn modelId="{72333AAA-6E00-4904-8DBC-B9440D38E1E5}" type="presParOf" srcId="{7CC2EBB7-B22C-43A9-B5BD-267725A8E706}" destId="{9594ABA3-C0D1-4652-887C-C74051BA6C72}" srcOrd="2" destOrd="0" presId="urn:microsoft.com/office/officeart/2005/8/layout/vList2"/>
    <dgm:cxn modelId="{A30C05CF-55CA-4475-A535-B646C290EEDE}" type="presParOf" srcId="{7CC2EBB7-B22C-43A9-B5BD-267725A8E706}" destId="{2DB9881A-3205-4CD1-AFA8-29A6A3A20195}" srcOrd="3" destOrd="0" presId="urn:microsoft.com/office/officeart/2005/8/layout/vList2"/>
    <dgm:cxn modelId="{13550C59-099F-4D28-92CA-0F1FABC84FDE}" type="presParOf" srcId="{7CC2EBB7-B22C-43A9-B5BD-267725A8E706}" destId="{BAA1EBE0-AC5D-4BF9-AB21-293CA29315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8278F8-26A9-466E-A784-701471872DC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A1653D4-301E-4F78-BD96-5D743111C7D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/>
            <a:t>Diagnostics on:</a:t>
          </a:r>
        </a:p>
      </dgm:t>
    </dgm:pt>
    <dgm:pt modelId="{E914D7B9-6085-403F-8214-65B43D427C39}" type="parTrans" cxnId="{A0126BA5-0235-400A-80EE-6C9BE7FFCBAE}">
      <dgm:prSet/>
      <dgm:spPr/>
      <dgm:t>
        <a:bodyPr/>
        <a:lstStyle/>
        <a:p>
          <a:endParaRPr lang="en-US"/>
        </a:p>
      </dgm:t>
    </dgm:pt>
    <dgm:pt modelId="{70FED5C7-F52C-4937-9C38-E616ED10DCE7}" type="sibTrans" cxnId="{A0126BA5-0235-400A-80EE-6C9BE7FFCBAE}">
      <dgm:prSet/>
      <dgm:spPr/>
      <dgm:t>
        <a:bodyPr/>
        <a:lstStyle/>
        <a:p>
          <a:endParaRPr lang="en-US"/>
        </a:p>
      </dgm:t>
    </dgm:pt>
    <dgm:pt modelId="{1C4B4E6B-06B8-488E-AA08-C70AA43D7853}">
      <dgm:prSet/>
      <dgm:spPr/>
      <dgm:t>
        <a:bodyPr/>
        <a:lstStyle/>
        <a:p>
          <a:r>
            <a:rPr lang="en-US"/>
            <a:t>Bean Serologies</a:t>
          </a:r>
        </a:p>
      </dgm:t>
    </dgm:pt>
    <dgm:pt modelId="{8C098D39-CCEF-4360-9A04-8D6E894D49FA}" type="parTrans" cxnId="{7E78A156-8445-4A16-B488-2B141D21E6DB}">
      <dgm:prSet/>
      <dgm:spPr/>
      <dgm:t>
        <a:bodyPr/>
        <a:lstStyle/>
        <a:p>
          <a:endParaRPr lang="en-US"/>
        </a:p>
      </dgm:t>
    </dgm:pt>
    <dgm:pt modelId="{BA0A6613-D21F-4BF9-BF77-30BCE1190149}" type="sibTrans" cxnId="{7E78A156-8445-4A16-B488-2B141D21E6DB}">
      <dgm:prSet/>
      <dgm:spPr/>
      <dgm:t>
        <a:bodyPr/>
        <a:lstStyle/>
        <a:p>
          <a:endParaRPr lang="en-US"/>
        </a:p>
      </dgm:t>
    </dgm:pt>
    <dgm:pt modelId="{4578B301-BA64-4971-9269-9ED76DDE5950}">
      <dgm:prSet/>
      <dgm:spPr/>
      <dgm:t>
        <a:bodyPr/>
        <a:lstStyle/>
        <a:p>
          <a:r>
            <a:rPr lang="en-US"/>
            <a:t>Field inspection samples</a:t>
          </a:r>
        </a:p>
      </dgm:t>
    </dgm:pt>
    <dgm:pt modelId="{C2C96174-39E6-479F-848F-92B54F0F4EAD}" type="parTrans" cxnId="{F03F7B0F-18E0-4667-AADC-D34696D1EB14}">
      <dgm:prSet/>
      <dgm:spPr/>
      <dgm:t>
        <a:bodyPr/>
        <a:lstStyle/>
        <a:p>
          <a:endParaRPr lang="en-US"/>
        </a:p>
      </dgm:t>
    </dgm:pt>
    <dgm:pt modelId="{9A348261-20FE-4192-9716-565C55BB0E5B}" type="sibTrans" cxnId="{F03F7B0F-18E0-4667-AADC-D34696D1EB14}">
      <dgm:prSet/>
      <dgm:spPr/>
      <dgm:t>
        <a:bodyPr/>
        <a:lstStyle/>
        <a:p>
          <a:endParaRPr lang="en-US"/>
        </a:p>
      </dgm:t>
    </dgm:pt>
    <dgm:pt modelId="{3864BC39-9876-4D85-973F-DAA8844DA261}">
      <dgm:prSet/>
      <dgm:spPr/>
      <dgm:t>
        <a:bodyPr/>
        <a:lstStyle/>
        <a:p>
          <a:r>
            <a:rPr lang="en-US"/>
            <a:t>Additional testing requests</a:t>
          </a:r>
        </a:p>
      </dgm:t>
    </dgm:pt>
    <dgm:pt modelId="{E4B88D43-94AB-4AD9-A08B-4F51AF3FBFA9}" type="parTrans" cxnId="{9B058AA0-5395-40BB-94A2-1BBA18CE3B08}">
      <dgm:prSet/>
      <dgm:spPr/>
      <dgm:t>
        <a:bodyPr/>
        <a:lstStyle/>
        <a:p>
          <a:endParaRPr lang="en-US"/>
        </a:p>
      </dgm:t>
    </dgm:pt>
    <dgm:pt modelId="{CF2ED345-F2E1-46E0-830C-696D3DDE2CA4}" type="sibTrans" cxnId="{9B058AA0-5395-40BB-94A2-1BBA18CE3B08}">
      <dgm:prSet/>
      <dgm:spPr/>
      <dgm:t>
        <a:bodyPr/>
        <a:lstStyle/>
        <a:p>
          <a:endParaRPr lang="en-US"/>
        </a:p>
      </dgm:t>
    </dgm:pt>
    <dgm:pt modelId="{809A8946-E400-48BF-89DC-5D572FA06C0A}">
      <dgm:prSet/>
      <dgm:spPr/>
      <dgm:t>
        <a:bodyPr/>
        <a:lstStyle/>
        <a:p>
          <a:r>
            <a:rPr lang="en-US"/>
            <a:t>Non-Official samples</a:t>
          </a:r>
        </a:p>
      </dgm:t>
    </dgm:pt>
    <dgm:pt modelId="{31373D59-F81C-4224-9DB2-850E461BD45B}" type="parTrans" cxnId="{044F8A4C-5D67-47ED-A994-0B6E8548CFDE}">
      <dgm:prSet/>
      <dgm:spPr/>
      <dgm:t>
        <a:bodyPr/>
        <a:lstStyle/>
        <a:p>
          <a:endParaRPr lang="en-US"/>
        </a:p>
      </dgm:t>
    </dgm:pt>
    <dgm:pt modelId="{FB32AD30-A2EC-4993-8241-D00CC537B2D4}" type="sibTrans" cxnId="{044F8A4C-5D67-47ED-A994-0B6E8548CFDE}">
      <dgm:prSet/>
      <dgm:spPr/>
      <dgm:t>
        <a:bodyPr/>
        <a:lstStyle/>
        <a:p>
          <a:endParaRPr lang="en-US"/>
        </a:p>
      </dgm:t>
    </dgm:pt>
    <dgm:pt modelId="{67DCF5C0-4B76-43D6-A766-BDC8AF594B9E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en-US" dirty="0"/>
            <a:t>Training field inspectors on disease identification</a:t>
          </a:r>
        </a:p>
      </dgm:t>
    </dgm:pt>
    <dgm:pt modelId="{1A05660C-DC0F-4F89-9C1E-8C097B936211}" type="parTrans" cxnId="{4C7CDE45-0045-4893-8D0C-161D6611F784}">
      <dgm:prSet/>
      <dgm:spPr/>
      <dgm:t>
        <a:bodyPr/>
        <a:lstStyle/>
        <a:p>
          <a:endParaRPr lang="en-US"/>
        </a:p>
      </dgm:t>
    </dgm:pt>
    <dgm:pt modelId="{0E8C0FF8-9A96-4CDF-ABA9-15FE0EC7B0F4}" type="sibTrans" cxnId="{4C7CDE45-0045-4893-8D0C-161D6611F784}">
      <dgm:prSet/>
      <dgm:spPr/>
      <dgm:t>
        <a:bodyPr/>
        <a:lstStyle/>
        <a:p>
          <a:endParaRPr lang="en-US"/>
        </a:p>
      </dgm:t>
    </dgm:pt>
    <dgm:pt modelId="{E7A7BA8E-11E6-4E36-8346-9F05DBEB9D5B}">
      <dgm:prSet/>
      <dgm:spPr/>
      <dgm:t>
        <a:bodyPr/>
        <a:lstStyle/>
        <a:p>
          <a:r>
            <a:rPr lang="en-US"/>
            <a:t>Monitoring current and new pathogens</a:t>
          </a:r>
        </a:p>
      </dgm:t>
    </dgm:pt>
    <dgm:pt modelId="{64984BCC-3246-4017-800B-BB8FEF596E05}" type="parTrans" cxnId="{42D6C71A-A699-4EFE-84DD-40A9253B043D}">
      <dgm:prSet/>
      <dgm:spPr/>
      <dgm:t>
        <a:bodyPr/>
        <a:lstStyle/>
        <a:p>
          <a:endParaRPr lang="en-US"/>
        </a:p>
      </dgm:t>
    </dgm:pt>
    <dgm:pt modelId="{32FBA398-89C2-442C-A922-E05EAC8C4F5D}" type="sibTrans" cxnId="{42D6C71A-A699-4EFE-84DD-40A9253B043D}">
      <dgm:prSet/>
      <dgm:spPr/>
      <dgm:t>
        <a:bodyPr/>
        <a:lstStyle/>
        <a:p>
          <a:endParaRPr lang="en-US"/>
        </a:p>
      </dgm:t>
    </dgm:pt>
    <dgm:pt modelId="{2656F2C9-FB76-4F02-B315-6CB98C4C8008}" type="pres">
      <dgm:prSet presAssocID="{8D8278F8-26A9-466E-A784-701471872DCA}" presName="linear" presStyleCnt="0">
        <dgm:presLayoutVars>
          <dgm:animLvl val="lvl"/>
          <dgm:resizeHandles val="exact"/>
        </dgm:presLayoutVars>
      </dgm:prSet>
      <dgm:spPr/>
    </dgm:pt>
    <dgm:pt modelId="{35395F4F-A73B-4583-91E9-B975656468BC}" type="pres">
      <dgm:prSet presAssocID="{2A1653D4-301E-4F78-BD96-5D743111C7D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1A59D8-9176-436C-AAE9-937DA38BA349}" type="pres">
      <dgm:prSet presAssocID="{2A1653D4-301E-4F78-BD96-5D743111C7D7}" presName="childText" presStyleLbl="revTx" presStyleIdx="0" presStyleCnt="1">
        <dgm:presLayoutVars>
          <dgm:bulletEnabled val="1"/>
        </dgm:presLayoutVars>
      </dgm:prSet>
      <dgm:spPr/>
    </dgm:pt>
    <dgm:pt modelId="{361A400D-26B0-4B66-8B1C-2660AA8092E3}" type="pres">
      <dgm:prSet presAssocID="{67DCF5C0-4B76-43D6-A766-BDC8AF594B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0A88519-D8A2-4803-A270-C49DA3451764}" type="pres">
      <dgm:prSet presAssocID="{0E8C0FF8-9A96-4CDF-ABA9-15FE0EC7B0F4}" presName="spacer" presStyleCnt="0"/>
      <dgm:spPr/>
    </dgm:pt>
    <dgm:pt modelId="{10DE4D80-C1F9-456A-A74F-C44861BF06A6}" type="pres">
      <dgm:prSet presAssocID="{E7A7BA8E-11E6-4E36-8346-9F05DBEB9D5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03F7B0F-18E0-4667-AADC-D34696D1EB14}" srcId="{2A1653D4-301E-4F78-BD96-5D743111C7D7}" destId="{4578B301-BA64-4971-9269-9ED76DDE5950}" srcOrd="1" destOrd="0" parTransId="{C2C96174-39E6-479F-848F-92B54F0F4EAD}" sibTransId="{9A348261-20FE-4192-9716-565C55BB0E5B}"/>
    <dgm:cxn modelId="{42D6C71A-A699-4EFE-84DD-40A9253B043D}" srcId="{8D8278F8-26A9-466E-A784-701471872DCA}" destId="{E7A7BA8E-11E6-4E36-8346-9F05DBEB9D5B}" srcOrd="2" destOrd="0" parTransId="{64984BCC-3246-4017-800B-BB8FEF596E05}" sibTransId="{32FBA398-89C2-442C-A922-E05EAC8C4F5D}"/>
    <dgm:cxn modelId="{7B225336-0076-42E4-B468-78BEB9A50A43}" type="presOf" srcId="{3864BC39-9876-4D85-973F-DAA8844DA261}" destId="{DB1A59D8-9176-436C-AAE9-937DA38BA349}" srcOrd="0" destOrd="2" presId="urn:microsoft.com/office/officeart/2005/8/layout/vList2"/>
    <dgm:cxn modelId="{4C7CDE45-0045-4893-8D0C-161D6611F784}" srcId="{8D8278F8-26A9-466E-A784-701471872DCA}" destId="{67DCF5C0-4B76-43D6-A766-BDC8AF594B9E}" srcOrd="1" destOrd="0" parTransId="{1A05660C-DC0F-4F89-9C1E-8C097B936211}" sibTransId="{0E8C0FF8-9A96-4CDF-ABA9-15FE0EC7B0F4}"/>
    <dgm:cxn modelId="{044F8A4C-5D67-47ED-A994-0B6E8548CFDE}" srcId="{2A1653D4-301E-4F78-BD96-5D743111C7D7}" destId="{809A8946-E400-48BF-89DC-5D572FA06C0A}" srcOrd="3" destOrd="0" parTransId="{31373D59-F81C-4224-9DB2-850E461BD45B}" sibTransId="{FB32AD30-A2EC-4993-8241-D00CC537B2D4}"/>
    <dgm:cxn modelId="{05B7C574-61DC-49C1-A748-AA8F2A760FA6}" type="presOf" srcId="{4578B301-BA64-4971-9269-9ED76DDE5950}" destId="{DB1A59D8-9176-436C-AAE9-937DA38BA349}" srcOrd="0" destOrd="1" presId="urn:microsoft.com/office/officeart/2005/8/layout/vList2"/>
    <dgm:cxn modelId="{7E78A156-8445-4A16-B488-2B141D21E6DB}" srcId="{2A1653D4-301E-4F78-BD96-5D743111C7D7}" destId="{1C4B4E6B-06B8-488E-AA08-C70AA43D7853}" srcOrd="0" destOrd="0" parTransId="{8C098D39-CCEF-4360-9A04-8D6E894D49FA}" sibTransId="{BA0A6613-D21F-4BF9-BF77-30BCE1190149}"/>
    <dgm:cxn modelId="{82977591-1E8E-4C09-8759-A826F4130C32}" type="presOf" srcId="{2A1653D4-301E-4F78-BD96-5D743111C7D7}" destId="{35395F4F-A73B-4583-91E9-B975656468BC}" srcOrd="0" destOrd="0" presId="urn:microsoft.com/office/officeart/2005/8/layout/vList2"/>
    <dgm:cxn modelId="{C2462892-7F1F-4D3E-A71A-8F3E113367BD}" type="presOf" srcId="{8D8278F8-26A9-466E-A784-701471872DCA}" destId="{2656F2C9-FB76-4F02-B315-6CB98C4C8008}" srcOrd="0" destOrd="0" presId="urn:microsoft.com/office/officeart/2005/8/layout/vList2"/>
    <dgm:cxn modelId="{E6046E94-5DC1-46B7-AF6A-B1B878E5502C}" type="presOf" srcId="{1C4B4E6B-06B8-488E-AA08-C70AA43D7853}" destId="{DB1A59D8-9176-436C-AAE9-937DA38BA349}" srcOrd="0" destOrd="0" presId="urn:microsoft.com/office/officeart/2005/8/layout/vList2"/>
    <dgm:cxn modelId="{ECB4039E-DC4B-4519-9024-C930E533CE3C}" type="presOf" srcId="{E7A7BA8E-11E6-4E36-8346-9F05DBEB9D5B}" destId="{10DE4D80-C1F9-456A-A74F-C44861BF06A6}" srcOrd="0" destOrd="0" presId="urn:microsoft.com/office/officeart/2005/8/layout/vList2"/>
    <dgm:cxn modelId="{9B058AA0-5395-40BB-94A2-1BBA18CE3B08}" srcId="{2A1653D4-301E-4F78-BD96-5D743111C7D7}" destId="{3864BC39-9876-4D85-973F-DAA8844DA261}" srcOrd="2" destOrd="0" parTransId="{E4B88D43-94AB-4AD9-A08B-4F51AF3FBFA9}" sibTransId="{CF2ED345-F2E1-46E0-830C-696D3DDE2CA4}"/>
    <dgm:cxn modelId="{A0126BA5-0235-400A-80EE-6C9BE7FFCBAE}" srcId="{8D8278F8-26A9-466E-A784-701471872DCA}" destId="{2A1653D4-301E-4F78-BD96-5D743111C7D7}" srcOrd="0" destOrd="0" parTransId="{E914D7B9-6085-403F-8214-65B43D427C39}" sibTransId="{70FED5C7-F52C-4937-9C38-E616ED10DCE7}"/>
    <dgm:cxn modelId="{5D922FD7-BBE4-46B0-ABD5-6AB553932B12}" type="presOf" srcId="{67DCF5C0-4B76-43D6-A766-BDC8AF594B9E}" destId="{361A400D-26B0-4B66-8B1C-2660AA8092E3}" srcOrd="0" destOrd="0" presId="urn:microsoft.com/office/officeart/2005/8/layout/vList2"/>
    <dgm:cxn modelId="{2BF234FA-54BA-41B3-9A5B-67DA9DDFB6F6}" type="presOf" srcId="{809A8946-E400-48BF-89DC-5D572FA06C0A}" destId="{DB1A59D8-9176-436C-AAE9-937DA38BA349}" srcOrd="0" destOrd="3" presId="urn:microsoft.com/office/officeart/2005/8/layout/vList2"/>
    <dgm:cxn modelId="{EF89BDAF-5C8C-4C37-919C-BD9556B16889}" type="presParOf" srcId="{2656F2C9-FB76-4F02-B315-6CB98C4C8008}" destId="{35395F4F-A73B-4583-91E9-B975656468BC}" srcOrd="0" destOrd="0" presId="urn:microsoft.com/office/officeart/2005/8/layout/vList2"/>
    <dgm:cxn modelId="{AA64CE7D-57A0-4C56-970D-5ABB4293289C}" type="presParOf" srcId="{2656F2C9-FB76-4F02-B315-6CB98C4C8008}" destId="{DB1A59D8-9176-436C-AAE9-937DA38BA349}" srcOrd="1" destOrd="0" presId="urn:microsoft.com/office/officeart/2005/8/layout/vList2"/>
    <dgm:cxn modelId="{A02A2730-2DEA-49FD-BBCA-283FDEEA4439}" type="presParOf" srcId="{2656F2C9-FB76-4F02-B315-6CB98C4C8008}" destId="{361A400D-26B0-4B66-8B1C-2660AA8092E3}" srcOrd="2" destOrd="0" presId="urn:microsoft.com/office/officeart/2005/8/layout/vList2"/>
    <dgm:cxn modelId="{8E97CB20-2586-410D-A9B4-4A49D769CE24}" type="presParOf" srcId="{2656F2C9-FB76-4F02-B315-6CB98C4C8008}" destId="{40A88519-D8A2-4803-A270-C49DA3451764}" srcOrd="3" destOrd="0" presId="urn:microsoft.com/office/officeart/2005/8/layout/vList2"/>
    <dgm:cxn modelId="{E12F8A60-D406-4701-9F77-DFF2456A3926}" type="presParOf" srcId="{2656F2C9-FB76-4F02-B315-6CB98C4C8008}" destId="{10DE4D80-C1F9-456A-A74F-C44861BF06A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8BD562-D174-45D7-A816-EBCFE2FC228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2AB19F-45D6-4674-A779-BF8A69EA14E5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Bean Anthracnose</a:t>
          </a:r>
        </a:p>
        <a:p>
          <a:r>
            <a:rPr lang="en-US" sz="1800" dirty="0"/>
            <a:t>Causal organism: </a:t>
          </a:r>
        </a:p>
        <a:p>
          <a:r>
            <a:rPr lang="en-US" sz="1800" i="1" dirty="0"/>
            <a:t>Colletotrichum </a:t>
          </a:r>
          <a:r>
            <a:rPr lang="en-US" sz="1800" i="1" dirty="0" err="1"/>
            <a:t>lindemuthianum</a:t>
          </a:r>
          <a:endParaRPr lang="en-US" sz="1800" i="0" dirty="0"/>
        </a:p>
      </dgm:t>
    </dgm:pt>
    <dgm:pt modelId="{915B64B8-BDA8-4186-AF73-EBC8F4D0EFA4}" type="parTrans" cxnId="{B03A16AD-89CE-400F-87F3-83F1A911DAE7}">
      <dgm:prSet/>
      <dgm:spPr/>
      <dgm:t>
        <a:bodyPr/>
        <a:lstStyle/>
        <a:p>
          <a:endParaRPr lang="en-US"/>
        </a:p>
      </dgm:t>
    </dgm:pt>
    <dgm:pt modelId="{DEA5426D-76EE-466C-B062-6334B9DD05C1}" type="sibTrans" cxnId="{B03A16AD-89CE-400F-87F3-83F1A911DAE7}">
      <dgm:prSet/>
      <dgm:spPr/>
      <dgm:t>
        <a:bodyPr/>
        <a:lstStyle/>
        <a:p>
          <a:endParaRPr lang="en-US"/>
        </a:p>
      </dgm:t>
    </dgm:pt>
    <dgm:pt modelId="{C452FC86-6AF7-4314-92EF-7BDB0FA98424}">
      <dgm:prSet custT="1"/>
      <dgm:spPr/>
      <dgm:t>
        <a:bodyPr/>
        <a:lstStyle/>
        <a:p>
          <a:pPr algn="l"/>
          <a:r>
            <a:rPr lang="en-US" sz="2800" b="1" dirty="0"/>
            <a:t>Symptoms</a:t>
          </a:r>
          <a:r>
            <a:rPr lang="en-US" sz="2800" dirty="0"/>
            <a:t>:</a:t>
          </a:r>
        </a:p>
      </dgm:t>
    </dgm:pt>
    <dgm:pt modelId="{F6B87293-F8E9-4EA6-AD4C-392A22C1FEA0}" type="parTrans" cxnId="{28C3F3BC-B091-4D82-9243-2E7793729C6B}">
      <dgm:prSet/>
      <dgm:spPr/>
      <dgm:t>
        <a:bodyPr/>
        <a:lstStyle/>
        <a:p>
          <a:endParaRPr lang="en-US"/>
        </a:p>
      </dgm:t>
    </dgm:pt>
    <dgm:pt modelId="{2D890C6D-DC44-4BA2-A36C-BD468C12924B}" type="sibTrans" cxnId="{28C3F3BC-B091-4D82-9243-2E7793729C6B}">
      <dgm:prSet/>
      <dgm:spPr/>
      <dgm:t>
        <a:bodyPr/>
        <a:lstStyle/>
        <a:p>
          <a:endParaRPr lang="en-US"/>
        </a:p>
      </dgm:t>
    </dgm:pt>
    <dgm:pt modelId="{78C7E10C-7F3D-40F1-90F7-FE1C06F7F458}">
      <dgm:prSet/>
      <dgm:spPr/>
      <dgm:t>
        <a:bodyPr/>
        <a:lstStyle/>
        <a:p>
          <a:pPr algn="l"/>
          <a:r>
            <a:rPr lang="en-US" sz="1800" dirty="0"/>
            <a:t>Black-red sunken cankers on infected pods and seeds</a:t>
          </a:r>
        </a:p>
      </dgm:t>
    </dgm:pt>
    <dgm:pt modelId="{94B81753-A49B-4FE9-838E-A51CBD1A7E3F}" type="parTrans" cxnId="{BB91912D-B148-450F-AA65-FE0829293E32}">
      <dgm:prSet/>
      <dgm:spPr/>
      <dgm:t>
        <a:bodyPr/>
        <a:lstStyle/>
        <a:p>
          <a:endParaRPr lang="en-US"/>
        </a:p>
      </dgm:t>
    </dgm:pt>
    <dgm:pt modelId="{69B65047-35E5-4577-A8DE-C29B1DD604B6}" type="sibTrans" cxnId="{BB91912D-B148-450F-AA65-FE0829293E32}">
      <dgm:prSet/>
      <dgm:spPr/>
      <dgm:t>
        <a:bodyPr/>
        <a:lstStyle/>
        <a:p>
          <a:endParaRPr lang="en-US"/>
        </a:p>
      </dgm:t>
    </dgm:pt>
    <dgm:pt modelId="{F34BDB4B-D565-48FA-841C-9BF6645AA30C}">
      <dgm:prSet custT="1"/>
      <dgm:spPr/>
      <dgm:t>
        <a:bodyPr/>
        <a:lstStyle/>
        <a:p>
          <a:pPr algn="l"/>
          <a:r>
            <a:rPr lang="en-US" sz="1800" dirty="0"/>
            <a:t>Cankers develop a black ring with a red outer border and salmon colored center as infection progresses</a:t>
          </a:r>
        </a:p>
      </dgm:t>
    </dgm:pt>
    <dgm:pt modelId="{14F8EA7D-B870-4225-9542-93670F66A39D}" type="parTrans" cxnId="{6EF55178-0FF6-4032-A963-FB1C554ADD56}">
      <dgm:prSet/>
      <dgm:spPr/>
    </dgm:pt>
    <dgm:pt modelId="{22A0E268-7EE5-4043-ADCB-1AA061465647}" type="sibTrans" cxnId="{6EF55178-0FF6-4032-A963-FB1C554ADD56}">
      <dgm:prSet/>
      <dgm:spPr/>
    </dgm:pt>
    <dgm:pt modelId="{F5CE0B05-3BF2-404D-A261-BD29A386A124}" type="pres">
      <dgm:prSet presAssocID="{558BD562-D174-45D7-A816-EBCFE2FC2281}" presName="Name0" presStyleCnt="0">
        <dgm:presLayoutVars>
          <dgm:dir/>
          <dgm:resizeHandles val="exact"/>
        </dgm:presLayoutVars>
      </dgm:prSet>
      <dgm:spPr/>
    </dgm:pt>
    <dgm:pt modelId="{93CF6C26-1BEB-40DF-9C45-0F239B6EA150}" type="pres">
      <dgm:prSet presAssocID="{0C2AB19F-45D6-4674-A779-BF8A69EA14E5}" presName="node" presStyleLbl="node1" presStyleIdx="0" presStyleCnt="2">
        <dgm:presLayoutVars>
          <dgm:bulletEnabled val="1"/>
        </dgm:presLayoutVars>
      </dgm:prSet>
      <dgm:spPr/>
    </dgm:pt>
    <dgm:pt modelId="{ED1D7C23-0455-4582-BA8E-7598BB11CFA1}" type="pres">
      <dgm:prSet presAssocID="{DEA5426D-76EE-466C-B062-6334B9DD05C1}" presName="sibTrans" presStyleLbl="sibTrans2D1" presStyleIdx="0" presStyleCnt="1"/>
      <dgm:spPr/>
    </dgm:pt>
    <dgm:pt modelId="{4944431B-16DC-4517-9922-6AEFD1D65694}" type="pres">
      <dgm:prSet presAssocID="{DEA5426D-76EE-466C-B062-6334B9DD05C1}" presName="connectorText" presStyleLbl="sibTrans2D1" presStyleIdx="0" presStyleCnt="1"/>
      <dgm:spPr/>
    </dgm:pt>
    <dgm:pt modelId="{177AF514-781E-4029-A972-EF4E80E745A7}" type="pres">
      <dgm:prSet presAssocID="{C452FC86-6AF7-4314-92EF-7BDB0FA98424}" presName="node" presStyleLbl="node1" presStyleIdx="1" presStyleCnt="2">
        <dgm:presLayoutVars>
          <dgm:bulletEnabled val="1"/>
        </dgm:presLayoutVars>
      </dgm:prSet>
      <dgm:spPr/>
    </dgm:pt>
  </dgm:ptLst>
  <dgm:cxnLst>
    <dgm:cxn modelId="{9CA57D08-225D-41A2-8D1D-10045F095178}" type="presOf" srcId="{558BD562-D174-45D7-A816-EBCFE2FC2281}" destId="{F5CE0B05-3BF2-404D-A261-BD29A386A124}" srcOrd="0" destOrd="0" presId="urn:microsoft.com/office/officeart/2005/8/layout/process1"/>
    <dgm:cxn modelId="{A8E92B1F-F4CB-4E1E-868E-CCBA79090044}" type="presOf" srcId="{0C2AB19F-45D6-4674-A779-BF8A69EA14E5}" destId="{93CF6C26-1BEB-40DF-9C45-0F239B6EA150}" srcOrd="0" destOrd="0" presId="urn:microsoft.com/office/officeart/2005/8/layout/process1"/>
    <dgm:cxn modelId="{BB91912D-B148-450F-AA65-FE0829293E32}" srcId="{C452FC86-6AF7-4314-92EF-7BDB0FA98424}" destId="{78C7E10C-7F3D-40F1-90F7-FE1C06F7F458}" srcOrd="0" destOrd="0" parTransId="{94B81753-A49B-4FE9-838E-A51CBD1A7E3F}" sibTransId="{69B65047-35E5-4577-A8DE-C29B1DD604B6}"/>
    <dgm:cxn modelId="{6EF55178-0FF6-4032-A963-FB1C554ADD56}" srcId="{C452FC86-6AF7-4314-92EF-7BDB0FA98424}" destId="{F34BDB4B-D565-48FA-841C-9BF6645AA30C}" srcOrd="1" destOrd="0" parTransId="{14F8EA7D-B870-4225-9542-93670F66A39D}" sibTransId="{22A0E268-7EE5-4043-ADCB-1AA061465647}"/>
    <dgm:cxn modelId="{ABACB188-602D-490A-8CE7-1A9D8BFDD995}" type="presOf" srcId="{DEA5426D-76EE-466C-B062-6334B9DD05C1}" destId="{ED1D7C23-0455-4582-BA8E-7598BB11CFA1}" srcOrd="0" destOrd="0" presId="urn:microsoft.com/office/officeart/2005/8/layout/process1"/>
    <dgm:cxn modelId="{B03A16AD-89CE-400F-87F3-83F1A911DAE7}" srcId="{558BD562-D174-45D7-A816-EBCFE2FC2281}" destId="{0C2AB19F-45D6-4674-A779-BF8A69EA14E5}" srcOrd="0" destOrd="0" parTransId="{915B64B8-BDA8-4186-AF73-EBC8F4D0EFA4}" sibTransId="{DEA5426D-76EE-466C-B062-6334B9DD05C1}"/>
    <dgm:cxn modelId="{8959D6AE-1B28-405D-B5A6-50B13CD99776}" type="presOf" srcId="{C452FC86-6AF7-4314-92EF-7BDB0FA98424}" destId="{177AF514-781E-4029-A972-EF4E80E745A7}" srcOrd="0" destOrd="0" presId="urn:microsoft.com/office/officeart/2005/8/layout/process1"/>
    <dgm:cxn modelId="{28C3F3BC-B091-4D82-9243-2E7793729C6B}" srcId="{558BD562-D174-45D7-A816-EBCFE2FC2281}" destId="{C452FC86-6AF7-4314-92EF-7BDB0FA98424}" srcOrd="1" destOrd="0" parTransId="{F6B87293-F8E9-4EA6-AD4C-392A22C1FEA0}" sibTransId="{2D890C6D-DC44-4BA2-A36C-BD468C12924B}"/>
    <dgm:cxn modelId="{CF5652C3-225B-483C-887F-3084AC52D282}" type="presOf" srcId="{F34BDB4B-D565-48FA-841C-9BF6645AA30C}" destId="{177AF514-781E-4029-A972-EF4E80E745A7}" srcOrd="0" destOrd="2" presId="urn:microsoft.com/office/officeart/2005/8/layout/process1"/>
    <dgm:cxn modelId="{878F62CB-6A97-45E0-A865-E7AFF63BD3C9}" type="presOf" srcId="{DEA5426D-76EE-466C-B062-6334B9DD05C1}" destId="{4944431B-16DC-4517-9922-6AEFD1D65694}" srcOrd="1" destOrd="0" presId="urn:microsoft.com/office/officeart/2005/8/layout/process1"/>
    <dgm:cxn modelId="{3883F5DF-B518-4A67-BB1F-2A8738A336A2}" type="presOf" srcId="{78C7E10C-7F3D-40F1-90F7-FE1C06F7F458}" destId="{177AF514-781E-4029-A972-EF4E80E745A7}" srcOrd="0" destOrd="1" presId="urn:microsoft.com/office/officeart/2005/8/layout/process1"/>
    <dgm:cxn modelId="{631172DF-13A2-4239-8612-ED0DAA4C5F89}" type="presParOf" srcId="{F5CE0B05-3BF2-404D-A261-BD29A386A124}" destId="{93CF6C26-1BEB-40DF-9C45-0F239B6EA150}" srcOrd="0" destOrd="0" presId="urn:microsoft.com/office/officeart/2005/8/layout/process1"/>
    <dgm:cxn modelId="{634261C4-BF82-4B5E-BCA8-5E5234B3E00D}" type="presParOf" srcId="{F5CE0B05-3BF2-404D-A261-BD29A386A124}" destId="{ED1D7C23-0455-4582-BA8E-7598BB11CFA1}" srcOrd="1" destOrd="0" presId="urn:microsoft.com/office/officeart/2005/8/layout/process1"/>
    <dgm:cxn modelId="{B632473C-ECB3-4D5F-A04A-07D85A4C955A}" type="presParOf" srcId="{ED1D7C23-0455-4582-BA8E-7598BB11CFA1}" destId="{4944431B-16DC-4517-9922-6AEFD1D65694}" srcOrd="0" destOrd="0" presId="urn:microsoft.com/office/officeart/2005/8/layout/process1"/>
    <dgm:cxn modelId="{DEAC8FBD-EF76-4959-9564-13D99134A152}" type="presParOf" srcId="{F5CE0B05-3BF2-404D-A261-BD29A386A124}" destId="{177AF514-781E-4029-A972-EF4E80E745A7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F2E1CF-AF7A-428E-908A-ACF3FD95411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845CBF-1AE9-45E9-9D5F-7BB22984A42E}">
      <dgm:prSet/>
      <dgm:spPr/>
      <dgm:t>
        <a:bodyPr/>
        <a:lstStyle/>
        <a:p>
          <a:r>
            <a:rPr lang="en-US" dirty="0"/>
            <a:t>Red-brown spots and streaks on the stems, petioles and leaves</a:t>
          </a:r>
        </a:p>
      </dgm:t>
    </dgm:pt>
    <dgm:pt modelId="{B040C5EF-2917-494C-BDCE-1B8E1FB42F6E}" type="parTrans" cxnId="{0D4767AF-568F-4686-92D1-7EEB78200F4D}">
      <dgm:prSet/>
      <dgm:spPr/>
      <dgm:t>
        <a:bodyPr/>
        <a:lstStyle/>
        <a:p>
          <a:endParaRPr lang="en-US"/>
        </a:p>
      </dgm:t>
    </dgm:pt>
    <dgm:pt modelId="{B4D01541-A709-4B51-8B74-F97C9D08A5D3}" type="sibTrans" cxnId="{0D4767AF-568F-4686-92D1-7EEB78200F4D}">
      <dgm:prSet/>
      <dgm:spPr/>
      <dgm:t>
        <a:bodyPr/>
        <a:lstStyle/>
        <a:p>
          <a:endParaRPr lang="en-US"/>
        </a:p>
      </dgm:t>
    </dgm:pt>
    <dgm:pt modelId="{FD66F5A5-C8B4-4992-B6FA-4E50971396B8}">
      <dgm:prSet/>
      <dgm:spPr/>
      <dgm:t>
        <a:bodyPr/>
        <a:lstStyle/>
        <a:p>
          <a:r>
            <a:rPr lang="en-US" dirty="0"/>
            <a:t>Veins turn brick-red to purple on the underside of an infected leaf </a:t>
          </a:r>
        </a:p>
      </dgm:t>
    </dgm:pt>
    <dgm:pt modelId="{FAFB82BE-F0CD-44F9-BCA9-41836EA479F3}" type="parTrans" cxnId="{4F0320DD-2CB2-4D1A-9CA2-7A4CFA242D4E}">
      <dgm:prSet/>
      <dgm:spPr/>
      <dgm:t>
        <a:bodyPr/>
        <a:lstStyle/>
        <a:p>
          <a:endParaRPr lang="en-US"/>
        </a:p>
      </dgm:t>
    </dgm:pt>
    <dgm:pt modelId="{01C292C4-FA0C-4169-9CFC-373875953E08}" type="sibTrans" cxnId="{4F0320DD-2CB2-4D1A-9CA2-7A4CFA242D4E}">
      <dgm:prSet/>
      <dgm:spPr/>
      <dgm:t>
        <a:bodyPr/>
        <a:lstStyle/>
        <a:p>
          <a:endParaRPr lang="en-US"/>
        </a:p>
      </dgm:t>
    </dgm:pt>
    <dgm:pt modelId="{F79DF62B-2C94-400F-A280-FFA8D575D038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Symptoms can occur as early as the emergence of a seedling</a:t>
          </a:r>
          <a:endParaRPr lang="en-US" dirty="0">
            <a:solidFill>
              <a:schemeClr val="bg1"/>
            </a:solidFill>
          </a:endParaRPr>
        </a:p>
      </dgm:t>
    </dgm:pt>
    <dgm:pt modelId="{5EA8CFE3-C88D-43F1-A8E8-963D330F5C20}" type="parTrans" cxnId="{BA742D34-7ABD-4F98-96FE-370CE0844EB8}">
      <dgm:prSet/>
      <dgm:spPr/>
      <dgm:t>
        <a:bodyPr/>
        <a:lstStyle/>
        <a:p>
          <a:endParaRPr lang="en-US"/>
        </a:p>
      </dgm:t>
    </dgm:pt>
    <dgm:pt modelId="{54D0A0C5-4017-47EA-ABD7-A951B0A5245B}" type="sibTrans" cxnId="{BA742D34-7ABD-4F98-96FE-370CE0844EB8}">
      <dgm:prSet/>
      <dgm:spPr/>
      <dgm:t>
        <a:bodyPr/>
        <a:lstStyle/>
        <a:p>
          <a:endParaRPr lang="en-US"/>
        </a:p>
      </dgm:t>
    </dgm:pt>
    <dgm:pt modelId="{E20D94E2-724F-40F8-9074-E575CFEEBABF}" type="pres">
      <dgm:prSet presAssocID="{3BF2E1CF-AF7A-428E-908A-ACF3FD95411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36A7428-2630-4FD7-92AE-8AE678307C5E}" type="pres">
      <dgm:prSet presAssocID="{BB845CBF-1AE9-45E9-9D5F-7BB22984A42E}" presName="horFlow" presStyleCnt="0"/>
      <dgm:spPr/>
    </dgm:pt>
    <dgm:pt modelId="{8D4B493A-3C01-4832-9346-64C03B53D159}" type="pres">
      <dgm:prSet presAssocID="{BB845CBF-1AE9-45E9-9D5F-7BB22984A42E}" presName="bigChev" presStyleLbl="node1" presStyleIdx="0" presStyleCnt="3" custScaleY="147137"/>
      <dgm:spPr>
        <a:prstGeom prst="notchedRightArrow">
          <a:avLst/>
        </a:prstGeom>
      </dgm:spPr>
    </dgm:pt>
    <dgm:pt modelId="{79F7FC49-FF2C-4C96-AD41-CFA742B968C2}" type="pres">
      <dgm:prSet presAssocID="{BB845CBF-1AE9-45E9-9D5F-7BB22984A42E}" presName="vSp" presStyleCnt="0"/>
      <dgm:spPr/>
    </dgm:pt>
    <dgm:pt modelId="{4AC1C2E8-A356-444A-BA3E-BC586B38BC59}" type="pres">
      <dgm:prSet presAssocID="{FD66F5A5-C8B4-4992-B6FA-4E50971396B8}" presName="horFlow" presStyleCnt="0"/>
      <dgm:spPr/>
    </dgm:pt>
    <dgm:pt modelId="{3DDC63A8-4FFC-4D92-AB5D-6474B54BCAA5}" type="pres">
      <dgm:prSet presAssocID="{FD66F5A5-C8B4-4992-B6FA-4E50971396B8}" presName="bigChev" presStyleLbl="node1" presStyleIdx="1" presStyleCnt="3" custScaleY="147670"/>
      <dgm:spPr>
        <a:prstGeom prst="notchedRightArrow">
          <a:avLst/>
        </a:prstGeom>
      </dgm:spPr>
    </dgm:pt>
    <dgm:pt modelId="{483E9164-2BB5-497C-A7FD-A808B9694A82}" type="pres">
      <dgm:prSet presAssocID="{FD66F5A5-C8B4-4992-B6FA-4E50971396B8}" presName="vSp" presStyleCnt="0"/>
      <dgm:spPr/>
    </dgm:pt>
    <dgm:pt modelId="{BE5D81BE-9872-4CF1-A63C-BAF347EC6FFF}" type="pres">
      <dgm:prSet presAssocID="{F79DF62B-2C94-400F-A280-FFA8D575D038}" presName="horFlow" presStyleCnt="0"/>
      <dgm:spPr/>
    </dgm:pt>
    <dgm:pt modelId="{866C7591-11DA-40AA-A6C5-49BDED145C14}" type="pres">
      <dgm:prSet presAssocID="{F79DF62B-2C94-400F-A280-FFA8D575D038}" presName="bigChev" presStyleLbl="node1" presStyleIdx="2" presStyleCnt="3" custScaleY="140682"/>
      <dgm:spPr>
        <a:prstGeom prst="notchedRightArrow">
          <a:avLst/>
        </a:prstGeom>
      </dgm:spPr>
    </dgm:pt>
  </dgm:ptLst>
  <dgm:cxnLst>
    <dgm:cxn modelId="{4B424418-89C9-4851-8C7A-4FB3C0659E35}" type="presOf" srcId="{3BF2E1CF-AF7A-428E-908A-ACF3FD95411A}" destId="{E20D94E2-724F-40F8-9074-E575CFEEBABF}" srcOrd="0" destOrd="0" presId="urn:microsoft.com/office/officeart/2005/8/layout/lProcess3"/>
    <dgm:cxn modelId="{A7FE341F-034E-45B7-A899-92465D7A1574}" type="presOf" srcId="{F79DF62B-2C94-400F-A280-FFA8D575D038}" destId="{866C7591-11DA-40AA-A6C5-49BDED145C14}" srcOrd="0" destOrd="0" presId="urn:microsoft.com/office/officeart/2005/8/layout/lProcess3"/>
    <dgm:cxn modelId="{BA742D34-7ABD-4F98-96FE-370CE0844EB8}" srcId="{3BF2E1CF-AF7A-428E-908A-ACF3FD95411A}" destId="{F79DF62B-2C94-400F-A280-FFA8D575D038}" srcOrd="2" destOrd="0" parTransId="{5EA8CFE3-C88D-43F1-A8E8-963D330F5C20}" sibTransId="{54D0A0C5-4017-47EA-ABD7-A951B0A5245B}"/>
    <dgm:cxn modelId="{33FB003D-25C4-4789-83C1-96BBDEFF3485}" type="presOf" srcId="{BB845CBF-1AE9-45E9-9D5F-7BB22984A42E}" destId="{8D4B493A-3C01-4832-9346-64C03B53D159}" srcOrd="0" destOrd="0" presId="urn:microsoft.com/office/officeart/2005/8/layout/lProcess3"/>
    <dgm:cxn modelId="{2E239282-2550-4D89-B2E7-1EB90460D43F}" type="presOf" srcId="{FD66F5A5-C8B4-4992-B6FA-4E50971396B8}" destId="{3DDC63A8-4FFC-4D92-AB5D-6474B54BCAA5}" srcOrd="0" destOrd="0" presId="urn:microsoft.com/office/officeart/2005/8/layout/lProcess3"/>
    <dgm:cxn modelId="{0D4767AF-568F-4686-92D1-7EEB78200F4D}" srcId="{3BF2E1CF-AF7A-428E-908A-ACF3FD95411A}" destId="{BB845CBF-1AE9-45E9-9D5F-7BB22984A42E}" srcOrd="0" destOrd="0" parTransId="{B040C5EF-2917-494C-BDCE-1B8E1FB42F6E}" sibTransId="{B4D01541-A709-4B51-8B74-F97C9D08A5D3}"/>
    <dgm:cxn modelId="{4F0320DD-2CB2-4D1A-9CA2-7A4CFA242D4E}" srcId="{3BF2E1CF-AF7A-428E-908A-ACF3FD95411A}" destId="{FD66F5A5-C8B4-4992-B6FA-4E50971396B8}" srcOrd="1" destOrd="0" parTransId="{FAFB82BE-F0CD-44F9-BCA9-41836EA479F3}" sibTransId="{01C292C4-FA0C-4169-9CFC-373875953E08}"/>
    <dgm:cxn modelId="{76A22A64-6B17-4CEF-AB54-FA7D61408DEA}" type="presParOf" srcId="{E20D94E2-724F-40F8-9074-E575CFEEBABF}" destId="{E36A7428-2630-4FD7-92AE-8AE678307C5E}" srcOrd="0" destOrd="0" presId="urn:microsoft.com/office/officeart/2005/8/layout/lProcess3"/>
    <dgm:cxn modelId="{6EA8A01A-97CB-4B8F-A507-E630CAF75EBD}" type="presParOf" srcId="{E36A7428-2630-4FD7-92AE-8AE678307C5E}" destId="{8D4B493A-3C01-4832-9346-64C03B53D159}" srcOrd="0" destOrd="0" presId="urn:microsoft.com/office/officeart/2005/8/layout/lProcess3"/>
    <dgm:cxn modelId="{8261EE9A-3539-4DBC-80DB-DA3C9587D5A4}" type="presParOf" srcId="{E20D94E2-724F-40F8-9074-E575CFEEBABF}" destId="{79F7FC49-FF2C-4C96-AD41-CFA742B968C2}" srcOrd="1" destOrd="0" presId="urn:microsoft.com/office/officeart/2005/8/layout/lProcess3"/>
    <dgm:cxn modelId="{1019B5A4-4972-426B-9339-9D58477058FD}" type="presParOf" srcId="{E20D94E2-724F-40F8-9074-E575CFEEBABF}" destId="{4AC1C2E8-A356-444A-BA3E-BC586B38BC59}" srcOrd="2" destOrd="0" presId="urn:microsoft.com/office/officeart/2005/8/layout/lProcess3"/>
    <dgm:cxn modelId="{78C344FA-A5E8-455C-9599-738642B39B6C}" type="presParOf" srcId="{4AC1C2E8-A356-444A-BA3E-BC586B38BC59}" destId="{3DDC63A8-4FFC-4D92-AB5D-6474B54BCAA5}" srcOrd="0" destOrd="0" presId="urn:microsoft.com/office/officeart/2005/8/layout/lProcess3"/>
    <dgm:cxn modelId="{12A5B2DC-6FDA-4C69-888E-D0D6A0BB7DAB}" type="presParOf" srcId="{E20D94E2-724F-40F8-9074-E575CFEEBABF}" destId="{483E9164-2BB5-497C-A7FD-A808B9694A82}" srcOrd="3" destOrd="0" presId="urn:microsoft.com/office/officeart/2005/8/layout/lProcess3"/>
    <dgm:cxn modelId="{9F6CAC2E-35F6-410C-9A30-7E4CEF83F5C6}" type="presParOf" srcId="{E20D94E2-724F-40F8-9074-E575CFEEBABF}" destId="{BE5D81BE-9872-4CF1-A63C-BAF347EC6FFF}" srcOrd="4" destOrd="0" presId="urn:microsoft.com/office/officeart/2005/8/layout/lProcess3"/>
    <dgm:cxn modelId="{8807938D-8799-40CA-A401-FEE99E19B115}" type="presParOf" srcId="{BE5D81BE-9872-4CF1-A63C-BAF347EC6FFF}" destId="{866C7591-11DA-40AA-A6C5-49BDED145C14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732B36A-3495-4C1E-B422-88AC57DB649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24D0CED-9FC5-4600-AFA9-850A9B81F2E8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Pathogen is vectored by wind and water</a:t>
          </a:r>
        </a:p>
      </dgm:t>
    </dgm:pt>
    <dgm:pt modelId="{4156FC56-5E5A-4C7F-81E6-0A3806E5B490}" type="parTrans" cxnId="{343C0B28-DC70-48A5-B636-E8396FE3CFA5}">
      <dgm:prSet/>
      <dgm:spPr/>
      <dgm:t>
        <a:bodyPr/>
        <a:lstStyle/>
        <a:p>
          <a:endParaRPr lang="en-US"/>
        </a:p>
      </dgm:t>
    </dgm:pt>
    <dgm:pt modelId="{7B2BCADC-CDB5-49B4-ADE6-620130942B41}" type="sibTrans" cxnId="{343C0B28-DC70-48A5-B636-E8396FE3CFA5}">
      <dgm:prSet/>
      <dgm:spPr/>
      <dgm:t>
        <a:bodyPr/>
        <a:lstStyle/>
        <a:p>
          <a:endParaRPr lang="en-US"/>
        </a:p>
      </dgm:t>
    </dgm:pt>
    <dgm:pt modelId="{145702C2-75E3-4AC1-8A79-41B58BCC055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Overhead sprinkler systems can increase infection in the field</a:t>
          </a:r>
        </a:p>
      </dgm:t>
    </dgm:pt>
    <dgm:pt modelId="{65AACCE5-8C1E-4F06-B9B4-56EF12A49936}" type="parTrans" cxnId="{270D0AF9-B51B-423F-BEDB-4EDD3E12A8A9}">
      <dgm:prSet/>
      <dgm:spPr/>
      <dgm:t>
        <a:bodyPr/>
        <a:lstStyle/>
        <a:p>
          <a:endParaRPr lang="en-US"/>
        </a:p>
      </dgm:t>
    </dgm:pt>
    <dgm:pt modelId="{376B3FDC-C2C5-42ED-A81D-501C6CDEB765}" type="sibTrans" cxnId="{270D0AF9-B51B-423F-BEDB-4EDD3E12A8A9}">
      <dgm:prSet/>
      <dgm:spPr/>
      <dgm:t>
        <a:bodyPr/>
        <a:lstStyle/>
        <a:p>
          <a:endParaRPr lang="en-US"/>
        </a:p>
      </dgm:t>
    </dgm:pt>
    <dgm:pt modelId="{7053D9CF-55EB-486F-97CD-796EA7E7BA19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/>
            <a:t>Distributed worldwide </a:t>
          </a:r>
        </a:p>
      </dgm:t>
    </dgm:pt>
    <dgm:pt modelId="{C7CDE452-14D1-4E89-B51B-007035A5F588}" type="parTrans" cxnId="{EFF45BE1-04EB-4B0C-98F5-D60EE1B941F4}">
      <dgm:prSet/>
      <dgm:spPr/>
      <dgm:t>
        <a:bodyPr/>
        <a:lstStyle/>
        <a:p>
          <a:endParaRPr lang="en-US"/>
        </a:p>
      </dgm:t>
    </dgm:pt>
    <dgm:pt modelId="{8CDF7669-83AD-4A64-A6CD-4A1E6AD89838}" type="sibTrans" cxnId="{EFF45BE1-04EB-4B0C-98F5-D60EE1B941F4}">
      <dgm:prSet/>
      <dgm:spPr/>
      <dgm:t>
        <a:bodyPr/>
        <a:lstStyle/>
        <a:p>
          <a:endParaRPr lang="en-US"/>
        </a:p>
      </dgm:t>
    </dgm:pt>
    <dgm:pt modelId="{39E2B8C4-E1E9-4F3D-83BB-25D7C14DCED4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Greater losses occur in temperate to subtropical zones</a:t>
          </a:r>
        </a:p>
      </dgm:t>
    </dgm:pt>
    <dgm:pt modelId="{47E447D6-80EB-4CEB-943F-CEB5183636A3}" type="parTrans" cxnId="{909E868A-1C71-4204-928E-FF492D881EBF}">
      <dgm:prSet/>
      <dgm:spPr/>
      <dgm:t>
        <a:bodyPr/>
        <a:lstStyle/>
        <a:p>
          <a:endParaRPr lang="en-US"/>
        </a:p>
      </dgm:t>
    </dgm:pt>
    <dgm:pt modelId="{0C446578-6D93-414D-A8C4-4C7FC6C53F96}" type="sibTrans" cxnId="{909E868A-1C71-4204-928E-FF492D881EBF}">
      <dgm:prSet/>
      <dgm:spPr/>
      <dgm:t>
        <a:bodyPr/>
        <a:lstStyle/>
        <a:p>
          <a:endParaRPr lang="en-US"/>
        </a:p>
      </dgm:t>
    </dgm:pt>
    <dgm:pt modelId="{A7C71E26-D05E-4340-8FB8-A282ED013388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Lower losses occur in semiarid areas due to low rainfall and high temperatures during growing season</a:t>
          </a:r>
        </a:p>
      </dgm:t>
    </dgm:pt>
    <dgm:pt modelId="{ECB2FB24-8F89-467B-BAAA-BBE79A736062}" type="parTrans" cxnId="{8D4208AF-8C40-4E5B-BB3C-BF9EBEFED8F1}">
      <dgm:prSet/>
      <dgm:spPr/>
      <dgm:t>
        <a:bodyPr/>
        <a:lstStyle/>
        <a:p>
          <a:endParaRPr lang="en-US"/>
        </a:p>
      </dgm:t>
    </dgm:pt>
    <dgm:pt modelId="{C8FB5F37-4D57-48CC-8B79-BC7F20444D45}" type="sibTrans" cxnId="{8D4208AF-8C40-4E5B-BB3C-BF9EBEFED8F1}">
      <dgm:prSet/>
      <dgm:spPr/>
      <dgm:t>
        <a:bodyPr/>
        <a:lstStyle/>
        <a:p>
          <a:endParaRPr lang="en-US"/>
        </a:p>
      </dgm:t>
    </dgm:pt>
    <dgm:pt modelId="{D88288A8-D6E5-4901-8517-D0CAED870AB1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Pathogen can enter without wounds</a:t>
          </a:r>
        </a:p>
      </dgm:t>
    </dgm:pt>
    <dgm:pt modelId="{6773A9D4-375E-4AA8-93AE-5F02240AA188}" type="parTrans" cxnId="{4FE18B9D-5124-4F87-8876-FAD4310F5504}">
      <dgm:prSet/>
      <dgm:spPr/>
    </dgm:pt>
    <dgm:pt modelId="{D42C71E1-8D56-41D7-9CE5-6273EB2FD76B}" type="sibTrans" cxnId="{4FE18B9D-5124-4F87-8876-FAD4310F5504}">
      <dgm:prSet/>
      <dgm:spPr/>
    </dgm:pt>
    <dgm:pt modelId="{1AF5208B-C9D1-4ABC-B4F9-24D1D2C11778}" type="pres">
      <dgm:prSet presAssocID="{4732B36A-3495-4C1E-B422-88AC57DB649E}" presName="linear" presStyleCnt="0">
        <dgm:presLayoutVars>
          <dgm:dir/>
          <dgm:animLvl val="lvl"/>
          <dgm:resizeHandles val="exact"/>
        </dgm:presLayoutVars>
      </dgm:prSet>
      <dgm:spPr/>
    </dgm:pt>
    <dgm:pt modelId="{BA6DE3F0-7263-4056-A12A-99D5D3294622}" type="pres">
      <dgm:prSet presAssocID="{024D0CED-9FC5-4600-AFA9-850A9B81F2E8}" presName="parentLin" presStyleCnt="0"/>
      <dgm:spPr/>
    </dgm:pt>
    <dgm:pt modelId="{163D1EAA-833E-4A3B-B891-8DAF89F3652A}" type="pres">
      <dgm:prSet presAssocID="{024D0CED-9FC5-4600-AFA9-850A9B81F2E8}" presName="parentLeftMargin" presStyleLbl="node1" presStyleIdx="0" presStyleCnt="2"/>
      <dgm:spPr/>
    </dgm:pt>
    <dgm:pt modelId="{55CD23C5-89F5-45A4-8704-649A7D115709}" type="pres">
      <dgm:prSet presAssocID="{024D0CED-9FC5-4600-AFA9-850A9B81F2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9737BA-1DA0-4225-B2F6-8F1E047740CE}" type="pres">
      <dgm:prSet presAssocID="{024D0CED-9FC5-4600-AFA9-850A9B81F2E8}" presName="negativeSpace" presStyleCnt="0"/>
      <dgm:spPr/>
    </dgm:pt>
    <dgm:pt modelId="{6F595BF3-FFD7-4716-8D9C-C5325697E7FF}" type="pres">
      <dgm:prSet presAssocID="{024D0CED-9FC5-4600-AFA9-850A9B81F2E8}" presName="childText" presStyleLbl="conFgAcc1" presStyleIdx="0" presStyleCnt="2">
        <dgm:presLayoutVars>
          <dgm:bulletEnabled val="1"/>
        </dgm:presLayoutVars>
      </dgm:prSet>
      <dgm:spPr/>
    </dgm:pt>
    <dgm:pt modelId="{193C83AA-7487-4F9D-A038-D5C2A2096B14}" type="pres">
      <dgm:prSet presAssocID="{7B2BCADC-CDB5-49B4-ADE6-620130942B41}" presName="spaceBetweenRectangles" presStyleCnt="0"/>
      <dgm:spPr/>
    </dgm:pt>
    <dgm:pt modelId="{D2A5C091-EB85-4657-A089-5B35224E80D0}" type="pres">
      <dgm:prSet presAssocID="{7053D9CF-55EB-486F-97CD-796EA7E7BA19}" presName="parentLin" presStyleCnt="0"/>
      <dgm:spPr/>
    </dgm:pt>
    <dgm:pt modelId="{976E8608-8E12-4920-AA49-A65EC63D3727}" type="pres">
      <dgm:prSet presAssocID="{7053D9CF-55EB-486F-97CD-796EA7E7BA19}" presName="parentLeftMargin" presStyleLbl="node1" presStyleIdx="0" presStyleCnt="2"/>
      <dgm:spPr/>
    </dgm:pt>
    <dgm:pt modelId="{EB28D7C9-1455-44BC-975B-F9EAA0399670}" type="pres">
      <dgm:prSet presAssocID="{7053D9CF-55EB-486F-97CD-796EA7E7BA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DDDDFE-C5A2-4BED-B7CB-A3D2BD3B5C16}" type="pres">
      <dgm:prSet presAssocID="{7053D9CF-55EB-486F-97CD-796EA7E7BA19}" presName="negativeSpace" presStyleCnt="0"/>
      <dgm:spPr/>
    </dgm:pt>
    <dgm:pt modelId="{F8FF7582-CE55-465A-8914-1226F8D46784}" type="pres">
      <dgm:prSet presAssocID="{7053D9CF-55EB-486F-97CD-796EA7E7BA1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43C0B28-DC70-48A5-B636-E8396FE3CFA5}" srcId="{4732B36A-3495-4C1E-B422-88AC57DB649E}" destId="{024D0CED-9FC5-4600-AFA9-850A9B81F2E8}" srcOrd="0" destOrd="0" parTransId="{4156FC56-5E5A-4C7F-81E6-0A3806E5B490}" sibTransId="{7B2BCADC-CDB5-49B4-ADE6-620130942B41}"/>
    <dgm:cxn modelId="{7AB7AF2B-98D5-4324-A35B-26C137518956}" type="presOf" srcId="{D88288A8-D6E5-4901-8517-D0CAED870AB1}" destId="{6F595BF3-FFD7-4716-8D9C-C5325697E7FF}" srcOrd="0" destOrd="1" presId="urn:microsoft.com/office/officeart/2005/8/layout/list1"/>
    <dgm:cxn modelId="{FB634539-F5D8-4562-8D0D-8B82EB89AADA}" type="presOf" srcId="{7053D9CF-55EB-486F-97CD-796EA7E7BA19}" destId="{EB28D7C9-1455-44BC-975B-F9EAA0399670}" srcOrd="1" destOrd="0" presId="urn:microsoft.com/office/officeart/2005/8/layout/list1"/>
    <dgm:cxn modelId="{1308A049-79B4-4634-A05C-40EDD4CFD9B5}" type="presOf" srcId="{4732B36A-3495-4C1E-B422-88AC57DB649E}" destId="{1AF5208B-C9D1-4ABC-B4F9-24D1D2C11778}" srcOrd="0" destOrd="0" presId="urn:microsoft.com/office/officeart/2005/8/layout/list1"/>
    <dgm:cxn modelId="{A2EC2252-497E-4800-99F1-7C630EB8F38A}" type="presOf" srcId="{024D0CED-9FC5-4600-AFA9-850A9B81F2E8}" destId="{163D1EAA-833E-4A3B-B891-8DAF89F3652A}" srcOrd="0" destOrd="0" presId="urn:microsoft.com/office/officeart/2005/8/layout/list1"/>
    <dgm:cxn modelId="{909E868A-1C71-4204-928E-FF492D881EBF}" srcId="{7053D9CF-55EB-486F-97CD-796EA7E7BA19}" destId="{39E2B8C4-E1E9-4F3D-83BB-25D7C14DCED4}" srcOrd="0" destOrd="0" parTransId="{47E447D6-80EB-4CEB-943F-CEB5183636A3}" sibTransId="{0C446578-6D93-414D-A8C4-4C7FC6C53F96}"/>
    <dgm:cxn modelId="{EFB3CB8B-8AB6-48F9-95D5-9D86AFCA9C64}" type="presOf" srcId="{024D0CED-9FC5-4600-AFA9-850A9B81F2E8}" destId="{55CD23C5-89F5-45A4-8704-649A7D115709}" srcOrd="1" destOrd="0" presId="urn:microsoft.com/office/officeart/2005/8/layout/list1"/>
    <dgm:cxn modelId="{4FE18B9D-5124-4F87-8876-FAD4310F5504}" srcId="{024D0CED-9FC5-4600-AFA9-850A9B81F2E8}" destId="{D88288A8-D6E5-4901-8517-D0CAED870AB1}" srcOrd="1" destOrd="0" parTransId="{6773A9D4-375E-4AA8-93AE-5F02240AA188}" sibTransId="{D42C71E1-8D56-41D7-9CE5-6273EB2FD76B}"/>
    <dgm:cxn modelId="{EB7E09A6-8343-4A07-9481-DEF984D4EB28}" type="presOf" srcId="{39E2B8C4-E1E9-4F3D-83BB-25D7C14DCED4}" destId="{F8FF7582-CE55-465A-8914-1226F8D46784}" srcOrd="0" destOrd="0" presId="urn:microsoft.com/office/officeart/2005/8/layout/list1"/>
    <dgm:cxn modelId="{8D4208AF-8C40-4E5B-BB3C-BF9EBEFED8F1}" srcId="{7053D9CF-55EB-486F-97CD-796EA7E7BA19}" destId="{A7C71E26-D05E-4340-8FB8-A282ED013388}" srcOrd="1" destOrd="0" parTransId="{ECB2FB24-8F89-467B-BAAA-BBE79A736062}" sibTransId="{C8FB5F37-4D57-48CC-8B79-BC7F20444D45}"/>
    <dgm:cxn modelId="{8B1B50AF-6C4E-434C-961E-E9E13BD0BCBE}" type="presOf" srcId="{145702C2-75E3-4AC1-8A79-41B58BCC0555}" destId="{6F595BF3-FFD7-4716-8D9C-C5325697E7FF}" srcOrd="0" destOrd="0" presId="urn:microsoft.com/office/officeart/2005/8/layout/list1"/>
    <dgm:cxn modelId="{7B49EEB8-6E72-410F-8302-87DC910FDE86}" type="presOf" srcId="{7053D9CF-55EB-486F-97CD-796EA7E7BA19}" destId="{976E8608-8E12-4920-AA49-A65EC63D3727}" srcOrd="0" destOrd="0" presId="urn:microsoft.com/office/officeart/2005/8/layout/list1"/>
    <dgm:cxn modelId="{D07DBCDE-B844-4E9B-8C85-B89D0EEF703B}" type="presOf" srcId="{A7C71E26-D05E-4340-8FB8-A282ED013388}" destId="{F8FF7582-CE55-465A-8914-1226F8D46784}" srcOrd="0" destOrd="1" presId="urn:microsoft.com/office/officeart/2005/8/layout/list1"/>
    <dgm:cxn modelId="{EFF45BE1-04EB-4B0C-98F5-D60EE1B941F4}" srcId="{4732B36A-3495-4C1E-B422-88AC57DB649E}" destId="{7053D9CF-55EB-486F-97CD-796EA7E7BA19}" srcOrd="1" destOrd="0" parTransId="{C7CDE452-14D1-4E89-B51B-007035A5F588}" sibTransId="{8CDF7669-83AD-4A64-A6CD-4A1E6AD89838}"/>
    <dgm:cxn modelId="{270D0AF9-B51B-423F-BEDB-4EDD3E12A8A9}" srcId="{024D0CED-9FC5-4600-AFA9-850A9B81F2E8}" destId="{145702C2-75E3-4AC1-8A79-41B58BCC0555}" srcOrd="0" destOrd="0" parTransId="{65AACCE5-8C1E-4F06-B9B4-56EF12A49936}" sibTransId="{376B3FDC-C2C5-42ED-A81D-501C6CDEB765}"/>
    <dgm:cxn modelId="{462E8A3C-468C-4051-AD5E-451636C39E96}" type="presParOf" srcId="{1AF5208B-C9D1-4ABC-B4F9-24D1D2C11778}" destId="{BA6DE3F0-7263-4056-A12A-99D5D3294622}" srcOrd="0" destOrd="0" presId="urn:microsoft.com/office/officeart/2005/8/layout/list1"/>
    <dgm:cxn modelId="{5C1F243F-7643-4830-9F2C-28C08A2AF98D}" type="presParOf" srcId="{BA6DE3F0-7263-4056-A12A-99D5D3294622}" destId="{163D1EAA-833E-4A3B-B891-8DAF89F3652A}" srcOrd="0" destOrd="0" presId="urn:microsoft.com/office/officeart/2005/8/layout/list1"/>
    <dgm:cxn modelId="{B770F631-9E21-4E8C-8279-B0181CAD3164}" type="presParOf" srcId="{BA6DE3F0-7263-4056-A12A-99D5D3294622}" destId="{55CD23C5-89F5-45A4-8704-649A7D115709}" srcOrd="1" destOrd="0" presId="urn:microsoft.com/office/officeart/2005/8/layout/list1"/>
    <dgm:cxn modelId="{CCDDEEBA-9A4D-45A3-A733-D390F37D5F9B}" type="presParOf" srcId="{1AF5208B-C9D1-4ABC-B4F9-24D1D2C11778}" destId="{699737BA-1DA0-4225-B2F6-8F1E047740CE}" srcOrd="1" destOrd="0" presId="urn:microsoft.com/office/officeart/2005/8/layout/list1"/>
    <dgm:cxn modelId="{6B2C1624-2F71-415E-AC04-56AF2D228296}" type="presParOf" srcId="{1AF5208B-C9D1-4ABC-B4F9-24D1D2C11778}" destId="{6F595BF3-FFD7-4716-8D9C-C5325697E7FF}" srcOrd="2" destOrd="0" presId="urn:microsoft.com/office/officeart/2005/8/layout/list1"/>
    <dgm:cxn modelId="{32B8E891-3B92-43D4-8ED0-5B279BD5E6EC}" type="presParOf" srcId="{1AF5208B-C9D1-4ABC-B4F9-24D1D2C11778}" destId="{193C83AA-7487-4F9D-A038-D5C2A2096B14}" srcOrd="3" destOrd="0" presId="urn:microsoft.com/office/officeart/2005/8/layout/list1"/>
    <dgm:cxn modelId="{1F894153-8597-450B-98A4-9542F1C69FC2}" type="presParOf" srcId="{1AF5208B-C9D1-4ABC-B4F9-24D1D2C11778}" destId="{D2A5C091-EB85-4657-A089-5B35224E80D0}" srcOrd="4" destOrd="0" presId="urn:microsoft.com/office/officeart/2005/8/layout/list1"/>
    <dgm:cxn modelId="{7040C196-D0AC-40A5-890E-0C324AF851B2}" type="presParOf" srcId="{D2A5C091-EB85-4657-A089-5B35224E80D0}" destId="{976E8608-8E12-4920-AA49-A65EC63D3727}" srcOrd="0" destOrd="0" presId="urn:microsoft.com/office/officeart/2005/8/layout/list1"/>
    <dgm:cxn modelId="{09CE3582-A5CE-40E4-9A46-71AEC098B619}" type="presParOf" srcId="{D2A5C091-EB85-4657-A089-5B35224E80D0}" destId="{EB28D7C9-1455-44BC-975B-F9EAA0399670}" srcOrd="1" destOrd="0" presId="urn:microsoft.com/office/officeart/2005/8/layout/list1"/>
    <dgm:cxn modelId="{340CE08B-F0B8-4632-8A90-35E4E0C27EBB}" type="presParOf" srcId="{1AF5208B-C9D1-4ABC-B4F9-24D1D2C11778}" destId="{7BDDDDFE-C5A2-4BED-B7CB-A3D2BD3B5C16}" srcOrd="5" destOrd="0" presId="urn:microsoft.com/office/officeart/2005/8/layout/list1"/>
    <dgm:cxn modelId="{1BD75A21-2FCA-45E4-9883-44A4762B02C5}" type="presParOf" srcId="{1AF5208B-C9D1-4ABC-B4F9-24D1D2C11778}" destId="{F8FF7582-CE55-465A-8914-1226F8D467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A1A48A9-1537-4963-A3A0-AA14444ED61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84F30C-3F6A-4351-B92B-9799D37281D0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Bacterial Wilt</a:t>
          </a:r>
        </a:p>
        <a:p>
          <a:r>
            <a:rPr lang="en-US" sz="1800" dirty="0"/>
            <a:t>Causal organism: </a:t>
          </a:r>
        </a:p>
        <a:p>
          <a:r>
            <a:rPr lang="en-US" sz="1800" i="1" dirty="0" err="1"/>
            <a:t>Curtobacterium</a:t>
          </a:r>
          <a:r>
            <a:rPr lang="en-US" sz="1800" i="1" dirty="0"/>
            <a:t> </a:t>
          </a:r>
          <a:r>
            <a:rPr lang="en-US" sz="1800" i="1" dirty="0" err="1"/>
            <a:t>flaccumfaciens</a:t>
          </a:r>
          <a:r>
            <a:rPr lang="en-US" sz="1800" i="1" dirty="0"/>
            <a:t> </a:t>
          </a:r>
          <a:r>
            <a:rPr lang="en-US" sz="1800" dirty="0" err="1"/>
            <a:t>pv</a:t>
          </a:r>
          <a:r>
            <a:rPr lang="en-US" sz="1800" dirty="0"/>
            <a:t>. </a:t>
          </a:r>
          <a:r>
            <a:rPr lang="en-US" sz="1800" i="1" dirty="0" err="1"/>
            <a:t>flaccumfaciens</a:t>
          </a:r>
          <a:endParaRPr lang="en-US" sz="1800" dirty="0"/>
        </a:p>
      </dgm:t>
    </dgm:pt>
    <dgm:pt modelId="{F9F65299-D1F8-491E-963E-42A6F0152F64}" type="parTrans" cxnId="{3EDC8FE8-8177-4B9F-9FBC-CAA94B1E9078}">
      <dgm:prSet/>
      <dgm:spPr/>
      <dgm:t>
        <a:bodyPr/>
        <a:lstStyle/>
        <a:p>
          <a:endParaRPr lang="en-US"/>
        </a:p>
      </dgm:t>
    </dgm:pt>
    <dgm:pt modelId="{731F47E9-B66E-4B1E-8EA3-812716F87104}" type="sibTrans" cxnId="{3EDC8FE8-8177-4B9F-9FBC-CAA94B1E9078}">
      <dgm:prSet/>
      <dgm:spPr/>
      <dgm:t>
        <a:bodyPr/>
        <a:lstStyle/>
        <a:p>
          <a:endParaRPr lang="en-US"/>
        </a:p>
      </dgm:t>
    </dgm:pt>
    <dgm:pt modelId="{A2E9468A-DBAC-4257-B14F-C88BE39B1B00}">
      <dgm:prSet custT="1"/>
      <dgm:spPr/>
      <dgm:t>
        <a:bodyPr/>
        <a:lstStyle/>
        <a:p>
          <a:pPr algn="l"/>
          <a:r>
            <a:rPr lang="en-US" sz="2800" b="1" dirty="0">
              <a:solidFill>
                <a:schemeClr val="bg1"/>
              </a:solidFill>
            </a:rPr>
            <a:t>Symptoms:</a:t>
          </a:r>
        </a:p>
      </dgm:t>
    </dgm:pt>
    <dgm:pt modelId="{C1A1F060-4DA5-4D24-84BA-5C1FA5C9C601}" type="parTrans" cxnId="{DD84E4A0-59ED-4E6B-A33E-6525BE886B76}">
      <dgm:prSet/>
      <dgm:spPr/>
      <dgm:t>
        <a:bodyPr/>
        <a:lstStyle/>
        <a:p>
          <a:endParaRPr lang="en-US"/>
        </a:p>
      </dgm:t>
    </dgm:pt>
    <dgm:pt modelId="{9E6E0169-50D0-4F3A-BE1C-459D8EA08463}" type="sibTrans" cxnId="{DD84E4A0-59ED-4E6B-A33E-6525BE886B76}">
      <dgm:prSet/>
      <dgm:spPr/>
      <dgm:t>
        <a:bodyPr/>
        <a:lstStyle/>
        <a:p>
          <a:endParaRPr lang="en-US"/>
        </a:p>
      </dgm:t>
    </dgm:pt>
    <dgm:pt modelId="{0A394DA9-3B8C-4C72-9708-F3497A7FC873}">
      <dgm:prSet custT="1"/>
      <dgm:spPr/>
      <dgm:t>
        <a:bodyPr/>
        <a:lstStyle/>
        <a:p>
          <a:pPr algn="l"/>
          <a:r>
            <a:rPr lang="en-US" sz="1800" dirty="0"/>
            <a:t>Wilting during moisture stress</a:t>
          </a:r>
        </a:p>
      </dgm:t>
    </dgm:pt>
    <dgm:pt modelId="{B2EEDC4E-559B-45B5-A3C6-929556106E5E}" type="parTrans" cxnId="{90BEC2DF-BEA0-4B6B-B6D6-7D9DA8F1A78A}">
      <dgm:prSet/>
      <dgm:spPr/>
      <dgm:t>
        <a:bodyPr/>
        <a:lstStyle/>
        <a:p>
          <a:endParaRPr lang="en-US"/>
        </a:p>
      </dgm:t>
    </dgm:pt>
    <dgm:pt modelId="{A01859E6-6568-4A05-B3C5-ED6C7748DC12}" type="sibTrans" cxnId="{90BEC2DF-BEA0-4B6B-B6D6-7D9DA8F1A78A}">
      <dgm:prSet/>
      <dgm:spPr/>
      <dgm:t>
        <a:bodyPr/>
        <a:lstStyle/>
        <a:p>
          <a:endParaRPr lang="en-US"/>
        </a:p>
      </dgm:t>
    </dgm:pt>
    <dgm:pt modelId="{28062972-B511-4270-888E-13AC2BA2D18A}">
      <dgm:prSet custT="1"/>
      <dgm:spPr/>
      <dgm:t>
        <a:bodyPr/>
        <a:lstStyle/>
        <a:p>
          <a:pPr algn="l"/>
          <a:r>
            <a:rPr lang="en-US" sz="1800" dirty="0"/>
            <a:t>Interveinal chlorosis and necrosis</a:t>
          </a:r>
        </a:p>
      </dgm:t>
    </dgm:pt>
    <dgm:pt modelId="{40E19605-A5DD-4EDB-A7AB-E0C88026F66B}" type="parTrans" cxnId="{075879C2-B890-4819-8303-859417D78503}">
      <dgm:prSet/>
      <dgm:spPr/>
      <dgm:t>
        <a:bodyPr/>
        <a:lstStyle/>
        <a:p>
          <a:endParaRPr lang="en-US"/>
        </a:p>
      </dgm:t>
    </dgm:pt>
    <dgm:pt modelId="{BC054209-97EF-41D2-A9C9-73A50FDDE52C}" type="sibTrans" cxnId="{075879C2-B890-4819-8303-859417D78503}">
      <dgm:prSet/>
      <dgm:spPr/>
      <dgm:t>
        <a:bodyPr/>
        <a:lstStyle/>
        <a:p>
          <a:endParaRPr lang="en-US"/>
        </a:p>
      </dgm:t>
    </dgm:pt>
    <dgm:pt modelId="{DFBD356D-A5D1-433F-B7DB-74B880C121B1}">
      <dgm:prSet custT="1"/>
      <dgm:spPr/>
      <dgm:t>
        <a:bodyPr/>
        <a:lstStyle/>
        <a:p>
          <a:pPr algn="l"/>
          <a:r>
            <a:rPr lang="en-US" sz="1800" dirty="0"/>
            <a:t>Infected seeds can be yellow or purple in color</a:t>
          </a:r>
        </a:p>
      </dgm:t>
    </dgm:pt>
    <dgm:pt modelId="{F619C7FD-3228-415A-989B-CBCF359A4249}" type="parTrans" cxnId="{54D46E67-5B14-4A11-AAF0-925DBC2DCD51}">
      <dgm:prSet/>
      <dgm:spPr/>
      <dgm:t>
        <a:bodyPr/>
        <a:lstStyle/>
        <a:p>
          <a:endParaRPr lang="en-US"/>
        </a:p>
      </dgm:t>
    </dgm:pt>
    <dgm:pt modelId="{01DE9898-19B2-481D-B822-C38CECAB0C19}" type="sibTrans" cxnId="{54D46E67-5B14-4A11-AAF0-925DBC2DCD51}">
      <dgm:prSet/>
      <dgm:spPr/>
      <dgm:t>
        <a:bodyPr/>
        <a:lstStyle/>
        <a:p>
          <a:endParaRPr lang="en-US"/>
        </a:p>
      </dgm:t>
    </dgm:pt>
    <dgm:pt modelId="{66454E6B-BD49-4732-8BB7-359691016B92}">
      <dgm:prSet custT="1"/>
      <dgm:spPr/>
      <dgm:t>
        <a:bodyPr/>
        <a:lstStyle/>
        <a:p>
          <a:pPr algn="l"/>
          <a:r>
            <a:rPr lang="en-US" sz="1800" dirty="0"/>
            <a:t>Seedlings can be stunted or die </a:t>
          </a:r>
        </a:p>
      </dgm:t>
    </dgm:pt>
    <dgm:pt modelId="{379D78F4-7012-41FC-BE6E-64513BB3FF01}" type="parTrans" cxnId="{CDD54124-AFBE-4922-A28F-60826A447466}">
      <dgm:prSet/>
      <dgm:spPr/>
      <dgm:t>
        <a:bodyPr/>
        <a:lstStyle/>
        <a:p>
          <a:endParaRPr lang="en-US"/>
        </a:p>
      </dgm:t>
    </dgm:pt>
    <dgm:pt modelId="{97514960-C69C-494C-91EA-CE4A2574A102}" type="sibTrans" cxnId="{CDD54124-AFBE-4922-A28F-60826A447466}">
      <dgm:prSet/>
      <dgm:spPr/>
      <dgm:t>
        <a:bodyPr/>
        <a:lstStyle/>
        <a:p>
          <a:endParaRPr lang="en-US"/>
        </a:p>
      </dgm:t>
    </dgm:pt>
    <dgm:pt modelId="{B5C3275F-AAB9-4FFC-8CB2-F857B7A43015}" type="pres">
      <dgm:prSet presAssocID="{5A1A48A9-1537-4963-A3A0-AA14444ED61B}" presName="Name0" presStyleCnt="0">
        <dgm:presLayoutVars>
          <dgm:dir/>
          <dgm:resizeHandles val="exact"/>
        </dgm:presLayoutVars>
      </dgm:prSet>
      <dgm:spPr/>
    </dgm:pt>
    <dgm:pt modelId="{EE58E041-6AAA-4120-AE4A-C51422C717E8}" type="pres">
      <dgm:prSet presAssocID="{9784F30C-3F6A-4351-B92B-9799D37281D0}" presName="node" presStyleLbl="node1" presStyleIdx="0" presStyleCnt="2">
        <dgm:presLayoutVars>
          <dgm:bulletEnabled val="1"/>
        </dgm:presLayoutVars>
      </dgm:prSet>
      <dgm:spPr/>
    </dgm:pt>
    <dgm:pt modelId="{718B75D9-2AE3-4392-BA1C-71CEF60C9A48}" type="pres">
      <dgm:prSet presAssocID="{731F47E9-B66E-4B1E-8EA3-812716F87104}" presName="sibTrans" presStyleLbl="sibTrans2D1" presStyleIdx="0" presStyleCnt="1"/>
      <dgm:spPr/>
    </dgm:pt>
    <dgm:pt modelId="{EAE5B7B5-C816-46B8-AB9F-7936D54DB9D4}" type="pres">
      <dgm:prSet presAssocID="{731F47E9-B66E-4B1E-8EA3-812716F87104}" presName="connectorText" presStyleLbl="sibTrans2D1" presStyleIdx="0" presStyleCnt="1"/>
      <dgm:spPr/>
    </dgm:pt>
    <dgm:pt modelId="{C6CE9640-1A4D-41DC-8BD8-74B2D835D034}" type="pres">
      <dgm:prSet presAssocID="{A2E9468A-DBAC-4257-B14F-C88BE39B1B00}" presName="node" presStyleLbl="node1" presStyleIdx="1" presStyleCnt="2">
        <dgm:presLayoutVars>
          <dgm:bulletEnabled val="1"/>
        </dgm:presLayoutVars>
      </dgm:prSet>
      <dgm:spPr/>
    </dgm:pt>
  </dgm:ptLst>
  <dgm:cxnLst>
    <dgm:cxn modelId="{14E6981B-6040-4191-A697-1681FA8FCDFE}" type="presOf" srcId="{0A394DA9-3B8C-4C72-9708-F3497A7FC873}" destId="{C6CE9640-1A4D-41DC-8BD8-74B2D835D034}" srcOrd="0" destOrd="1" presId="urn:microsoft.com/office/officeart/2005/8/layout/process1"/>
    <dgm:cxn modelId="{CDD54124-AFBE-4922-A28F-60826A447466}" srcId="{DFBD356D-A5D1-433F-B7DB-74B880C121B1}" destId="{66454E6B-BD49-4732-8BB7-359691016B92}" srcOrd="0" destOrd="0" parTransId="{379D78F4-7012-41FC-BE6E-64513BB3FF01}" sibTransId="{97514960-C69C-494C-91EA-CE4A2574A102}"/>
    <dgm:cxn modelId="{7B5CAF29-1DD3-4A61-86A4-7A01BE0D9E25}" type="presOf" srcId="{5A1A48A9-1537-4963-A3A0-AA14444ED61B}" destId="{B5C3275F-AAB9-4FFC-8CB2-F857B7A43015}" srcOrd="0" destOrd="0" presId="urn:microsoft.com/office/officeart/2005/8/layout/process1"/>
    <dgm:cxn modelId="{6BE94E3C-B6A5-4CDC-9557-53214C590275}" type="presOf" srcId="{28062972-B511-4270-888E-13AC2BA2D18A}" destId="{C6CE9640-1A4D-41DC-8BD8-74B2D835D034}" srcOrd="0" destOrd="2" presId="urn:microsoft.com/office/officeart/2005/8/layout/process1"/>
    <dgm:cxn modelId="{27E15A60-D82A-4ADC-A08B-652F926363EC}" type="presOf" srcId="{A2E9468A-DBAC-4257-B14F-C88BE39B1B00}" destId="{C6CE9640-1A4D-41DC-8BD8-74B2D835D034}" srcOrd="0" destOrd="0" presId="urn:microsoft.com/office/officeart/2005/8/layout/process1"/>
    <dgm:cxn modelId="{54D46E67-5B14-4A11-AAF0-925DBC2DCD51}" srcId="{A2E9468A-DBAC-4257-B14F-C88BE39B1B00}" destId="{DFBD356D-A5D1-433F-B7DB-74B880C121B1}" srcOrd="2" destOrd="0" parTransId="{F619C7FD-3228-415A-989B-CBCF359A4249}" sibTransId="{01DE9898-19B2-481D-B822-C38CECAB0C19}"/>
    <dgm:cxn modelId="{2C4B2A84-AB5D-4B66-963E-B2688134D5BD}" type="presOf" srcId="{731F47E9-B66E-4B1E-8EA3-812716F87104}" destId="{EAE5B7B5-C816-46B8-AB9F-7936D54DB9D4}" srcOrd="1" destOrd="0" presId="urn:microsoft.com/office/officeart/2005/8/layout/process1"/>
    <dgm:cxn modelId="{93AFCB89-F353-471F-B1DA-778E07AA996F}" type="presOf" srcId="{DFBD356D-A5D1-433F-B7DB-74B880C121B1}" destId="{C6CE9640-1A4D-41DC-8BD8-74B2D835D034}" srcOrd="0" destOrd="3" presId="urn:microsoft.com/office/officeart/2005/8/layout/process1"/>
    <dgm:cxn modelId="{DD84E4A0-59ED-4E6B-A33E-6525BE886B76}" srcId="{5A1A48A9-1537-4963-A3A0-AA14444ED61B}" destId="{A2E9468A-DBAC-4257-B14F-C88BE39B1B00}" srcOrd="1" destOrd="0" parTransId="{C1A1F060-4DA5-4D24-84BA-5C1FA5C9C601}" sibTransId="{9E6E0169-50D0-4F3A-BE1C-459D8EA08463}"/>
    <dgm:cxn modelId="{3FD32CA4-C216-4545-8540-26179A500338}" type="presOf" srcId="{66454E6B-BD49-4732-8BB7-359691016B92}" destId="{C6CE9640-1A4D-41DC-8BD8-74B2D835D034}" srcOrd="0" destOrd="4" presId="urn:microsoft.com/office/officeart/2005/8/layout/process1"/>
    <dgm:cxn modelId="{4732D7BB-B1C0-4D90-9BAB-4CE86104D56E}" type="presOf" srcId="{731F47E9-B66E-4B1E-8EA3-812716F87104}" destId="{718B75D9-2AE3-4392-BA1C-71CEF60C9A48}" srcOrd="0" destOrd="0" presId="urn:microsoft.com/office/officeart/2005/8/layout/process1"/>
    <dgm:cxn modelId="{075879C2-B890-4819-8303-859417D78503}" srcId="{A2E9468A-DBAC-4257-B14F-C88BE39B1B00}" destId="{28062972-B511-4270-888E-13AC2BA2D18A}" srcOrd="1" destOrd="0" parTransId="{40E19605-A5DD-4EDB-A7AB-E0C88026F66B}" sibTransId="{BC054209-97EF-41D2-A9C9-73A50FDDE52C}"/>
    <dgm:cxn modelId="{90BEC2DF-BEA0-4B6B-B6D6-7D9DA8F1A78A}" srcId="{A2E9468A-DBAC-4257-B14F-C88BE39B1B00}" destId="{0A394DA9-3B8C-4C72-9708-F3497A7FC873}" srcOrd="0" destOrd="0" parTransId="{B2EEDC4E-559B-45B5-A3C6-929556106E5E}" sibTransId="{A01859E6-6568-4A05-B3C5-ED6C7748DC12}"/>
    <dgm:cxn modelId="{3EDC8FE8-8177-4B9F-9FBC-CAA94B1E9078}" srcId="{5A1A48A9-1537-4963-A3A0-AA14444ED61B}" destId="{9784F30C-3F6A-4351-B92B-9799D37281D0}" srcOrd="0" destOrd="0" parTransId="{F9F65299-D1F8-491E-963E-42A6F0152F64}" sibTransId="{731F47E9-B66E-4B1E-8EA3-812716F87104}"/>
    <dgm:cxn modelId="{F23799E8-BF67-47CB-8588-3D1D2A31AFF0}" type="presOf" srcId="{9784F30C-3F6A-4351-B92B-9799D37281D0}" destId="{EE58E041-6AAA-4120-AE4A-C51422C717E8}" srcOrd="0" destOrd="0" presId="urn:microsoft.com/office/officeart/2005/8/layout/process1"/>
    <dgm:cxn modelId="{6A0DF8F4-922B-4717-8180-99DB4CBAE0F0}" type="presParOf" srcId="{B5C3275F-AAB9-4FFC-8CB2-F857B7A43015}" destId="{EE58E041-6AAA-4120-AE4A-C51422C717E8}" srcOrd="0" destOrd="0" presId="urn:microsoft.com/office/officeart/2005/8/layout/process1"/>
    <dgm:cxn modelId="{42ED23BC-533E-4AAE-95EF-838A3C755E22}" type="presParOf" srcId="{B5C3275F-AAB9-4FFC-8CB2-F857B7A43015}" destId="{718B75D9-2AE3-4392-BA1C-71CEF60C9A48}" srcOrd="1" destOrd="0" presId="urn:microsoft.com/office/officeart/2005/8/layout/process1"/>
    <dgm:cxn modelId="{8A6602F3-E557-4751-A326-FC40FA68FB10}" type="presParOf" srcId="{718B75D9-2AE3-4392-BA1C-71CEF60C9A48}" destId="{EAE5B7B5-C816-46B8-AB9F-7936D54DB9D4}" srcOrd="0" destOrd="0" presId="urn:microsoft.com/office/officeart/2005/8/layout/process1"/>
    <dgm:cxn modelId="{0F426991-32E8-4C02-91B7-0F880A7C689A}" type="presParOf" srcId="{B5C3275F-AAB9-4FFC-8CB2-F857B7A43015}" destId="{C6CE9640-1A4D-41DC-8BD8-74B2D835D03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32B36A-3495-4C1E-B422-88AC57DB649E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24D0CED-9FC5-4600-AFA9-850A9B81F2E8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dirty="0"/>
            <a:t>Pathogen is vectored by wind and water </a:t>
          </a:r>
        </a:p>
      </dgm:t>
    </dgm:pt>
    <dgm:pt modelId="{4156FC56-5E5A-4C7F-81E6-0A3806E5B490}" type="parTrans" cxnId="{343C0B28-DC70-48A5-B636-E8396FE3CFA5}">
      <dgm:prSet/>
      <dgm:spPr/>
      <dgm:t>
        <a:bodyPr/>
        <a:lstStyle/>
        <a:p>
          <a:endParaRPr lang="en-US"/>
        </a:p>
      </dgm:t>
    </dgm:pt>
    <dgm:pt modelId="{7B2BCADC-CDB5-49B4-ADE6-620130942B41}" type="sibTrans" cxnId="{343C0B28-DC70-48A5-B636-E8396FE3CFA5}">
      <dgm:prSet/>
      <dgm:spPr/>
      <dgm:t>
        <a:bodyPr/>
        <a:lstStyle/>
        <a:p>
          <a:endParaRPr lang="en-US"/>
        </a:p>
      </dgm:t>
    </dgm:pt>
    <dgm:pt modelId="{145702C2-75E3-4AC1-8A79-41B58BCC0555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Pathogen must enter the vascular system via seed or wounds to plants</a:t>
          </a:r>
        </a:p>
      </dgm:t>
    </dgm:pt>
    <dgm:pt modelId="{65AACCE5-8C1E-4F06-B9B4-56EF12A49936}" type="parTrans" cxnId="{270D0AF9-B51B-423F-BEDB-4EDD3E12A8A9}">
      <dgm:prSet/>
      <dgm:spPr/>
      <dgm:t>
        <a:bodyPr/>
        <a:lstStyle/>
        <a:p>
          <a:endParaRPr lang="en-US"/>
        </a:p>
      </dgm:t>
    </dgm:pt>
    <dgm:pt modelId="{376B3FDC-C2C5-42ED-A81D-501C6CDEB765}" type="sibTrans" cxnId="{270D0AF9-B51B-423F-BEDB-4EDD3E12A8A9}">
      <dgm:prSet/>
      <dgm:spPr/>
      <dgm:t>
        <a:bodyPr/>
        <a:lstStyle/>
        <a:p>
          <a:endParaRPr lang="en-US"/>
        </a:p>
      </dgm:t>
    </dgm:pt>
    <dgm:pt modelId="{7053D9CF-55EB-486F-97CD-796EA7E7BA19}">
      <dgm:prSet/>
      <dgm:spPr>
        <a:solidFill>
          <a:schemeClr val="accent1">
            <a:lumMod val="7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/>
            <a:t>Distributed worldwide </a:t>
          </a:r>
        </a:p>
      </dgm:t>
    </dgm:pt>
    <dgm:pt modelId="{C7CDE452-14D1-4E89-B51B-007035A5F588}" type="parTrans" cxnId="{EFF45BE1-04EB-4B0C-98F5-D60EE1B941F4}">
      <dgm:prSet/>
      <dgm:spPr/>
      <dgm:t>
        <a:bodyPr/>
        <a:lstStyle/>
        <a:p>
          <a:endParaRPr lang="en-US"/>
        </a:p>
      </dgm:t>
    </dgm:pt>
    <dgm:pt modelId="{8CDF7669-83AD-4A64-A6CD-4A1E6AD89838}" type="sibTrans" cxnId="{EFF45BE1-04EB-4B0C-98F5-D60EE1B941F4}">
      <dgm:prSet/>
      <dgm:spPr/>
      <dgm:t>
        <a:bodyPr/>
        <a:lstStyle/>
        <a:p>
          <a:endParaRPr lang="en-US"/>
        </a:p>
      </dgm:t>
    </dgm:pt>
    <dgm:pt modelId="{39E2B8C4-E1E9-4F3D-83BB-25D7C14DCED4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Greater losses occur in dry, hot summers with extended drought periods</a:t>
          </a:r>
        </a:p>
      </dgm:t>
    </dgm:pt>
    <dgm:pt modelId="{47E447D6-80EB-4CEB-943F-CEB5183636A3}" type="parTrans" cxnId="{909E868A-1C71-4204-928E-FF492D881EBF}">
      <dgm:prSet/>
      <dgm:spPr/>
      <dgm:t>
        <a:bodyPr/>
        <a:lstStyle/>
        <a:p>
          <a:endParaRPr lang="en-US"/>
        </a:p>
      </dgm:t>
    </dgm:pt>
    <dgm:pt modelId="{0C446578-6D93-414D-A8C4-4C7FC6C53F96}" type="sibTrans" cxnId="{909E868A-1C71-4204-928E-FF492D881EBF}">
      <dgm:prSet/>
      <dgm:spPr/>
      <dgm:t>
        <a:bodyPr/>
        <a:lstStyle/>
        <a:p>
          <a:endParaRPr lang="en-US"/>
        </a:p>
      </dgm:t>
    </dgm:pt>
    <dgm:pt modelId="{A7C71E26-D05E-4340-8FB8-A282ED013388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Quarantine pathogen with zero tolerance in several countries</a:t>
          </a:r>
        </a:p>
      </dgm:t>
    </dgm:pt>
    <dgm:pt modelId="{ECB2FB24-8F89-467B-BAAA-BBE79A736062}" type="parTrans" cxnId="{8D4208AF-8C40-4E5B-BB3C-BF9EBEFED8F1}">
      <dgm:prSet/>
      <dgm:spPr/>
      <dgm:t>
        <a:bodyPr/>
        <a:lstStyle/>
        <a:p>
          <a:endParaRPr lang="en-US"/>
        </a:p>
      </dgm:t>
    </dgm:pt>
    <dgm:pt modelId="{C8FB5F37-4D57-48CC-8B79-BC7F20444D45}" type="sibTrans" cxnId="{8D4208AF-8C40-4E5B-BB3C-BF9EBEFED8F1}">
      <dgm:prSet/>
      <dgm:spPr/>
      <dgm:t>
        <a:bodyPr/>
        <a:lstStyle/>
        <a:p>
          <a:endParaRPr lang="en-US"/>
        </a:p>
      </dgm:t>
    </dgm:pt>
    <dgm:pt modelId="{718AA07C-D760-4E73-A539-2C6D3C79863B}">
      <dgm:prSet/>
      <dgm:spPr>
        <a:solidFill>
          <a:schemeClr val="bg1">
            <a:alpha val="9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/>
            <a:t>Root-knot nematodes shown to provide a mechanical injury that can introduce the pathogen </a:t>
          </a:r>
        </a:p>
      </dgm:t>
    </dgm:pt>
    <dgm:pt modelId="{D22396F4-0D44-45D9-AE93-663CDA70AD81}" type="parTrans" cxnId="{DE1F9F2C-ACB1-4F4E-93B3-66DD15F6EB53}">
      <dgm:prSet/>
      <dgm:spPr/>
    </dgm:pt>
    <dgm:pt modelId="{C25080C1-55F1-4C8A-A4F6-232BF89A4A25}" type="sibTrans" cxnId="{DE1F9F2C-ACB1-4F4E-93B3-66DD15F6EB53}">
      <dgm:prSet/>
      <dgm:spPr/>
    </dgm:pt>
    <dgm:pt modelId="{1AF5208B-C9D1-4ABC-B4F9-24D1D2C11778}" type="pres">
      <dgm:prSet presAssocID="{4732B36A-3495-4C1E-B422-88AC57DB649E}" presName="linear" presStyleCnt="0">
        <dgm:presLayoutVars>
          <dgm:dir/>
          <dgm:animLvl val="lvl"/>
          <dgm:resizeHandles val="exact"/>
        </dgm:presLayoutVars>
      </dgm:prSet>
      <dgm:spPr/>
    </dgm:pt>
    <dgm:pt modelId="{BA6DE3F0-7263-4056-A12A-99D5D3294622}" type="pres">
      <dgm:prSet presAssocID="{024D0CED-9FC5-4600-AFA9-850A9B81F2E8}" presName="parentLin" presStyleCnt="0"/>
      <dgm:spPr/>
    </dgm:pt>
    <dgm:pt modelId="{163D1EAA-833E-4A3B-B891-8DAF89F3652A}" type="pres">
      <dgm:prSet presAssocID="{024D0CED-9FC5-4600-AFA9-850A9B81F2E8}" presName="parentLeftMargin" presStyleLbl="node1" presStyleIdx="0" presStyleCnt="2"/>
      <dgm:spPr/>
    </dgm:pt>
    <dgm:pt modelId="{55CD23C5-89F5-45A4-8704-649A7D115709}" type="pres">
      <dgm:prSet presAssocID="{024D0CED-9FC5-4600-AFA9-850A9B81F2E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9737BA-1DA0-4225-B2F6-8F1E047740CE}" type="pres">
      <dgm:prSet presAssocID="{024D0CED-9FC5-4600-AFA9-850A9B81F2E8}" presName="negativeSpace" presStyleCnt="0"/>
      <dgm:spPr/>
    </dgm:pt>
    <dgm:pt modelId="{6F595BF3-FFD7-4716-8D9C-C5325697E7FF}" type="pres">
      <dgm:prSet presAssocID="{024D0CED-9FC5-4600-AFA9-850A9B81F2E8}" presName="childText" presStyleLbl="conFgAcc1" presStyleIdx="0" presStyleCnt="2">
        <dgm:presLayoutVars>
          <dgm:bulletEnabled val="1"/>
        </dgm:presLayoutVars>
      </dgm:prSet>
      <dgm:spPr/>
    </dgm:pt>
    <dgm:pt modelId="{193C83AA-7487-4F9D-A038-D5C2A2096B14}" type="pres">
      <dgm:prSet presAssocID="{7B2BCADC-CDB5-49B4-ADE6-620130942B41}" presName="spaceBetweenRectangles" presStyleCnt="0"/>
      <dgm:spPr/>
    </dgm:pt>
    <dgm:pt modelId="{D2A5C091-EB85-4657-A089-5B35224E80D0}" type="pres">
      <dgm:prSet presAssocID="{7053D9CF-55EB-486F-97CD-796EA7E7BA19}" presName="parentLin" presStyleCnt="0"/>
      <dgm:spPr/>
    </dgm:pt>
    <dgm:pt modelId="{976E8608-8E12-4920-AA49-A65EC63D3727}" type="pres">
      <dgm:prSet presAssocID="{7053D9CF-55EB-486F-97CD-796EA7E7BA19}" presName="parentLeftMargin" presStyleLbl="node1" presStyleIdx="0" presStyleCnt="2"/>
      <dgm:spPr/>
    </dgm:pt>
    <dgm:pt modelId="{EB28D7C9-1455-44BC-975B-F9EAA0399670}" type="pres">
      <dgm:prSet presAssocID="{7053D9CF-55EB-486F-97CD-796EA7E7BA1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BDDDDFE-C5A2-4BED-B7CB-A3D2BD3B5C16}" type="pres">
      <dgm:prSet presAssocID="{7053D9CF-55EB-486F-97CD-796EA7E7BA19}" presName="negativeSpace" presStyleCnt="0"/>
      <dgm:spPr/>
    </dgm:pt>
    <dgm:pt modelId="{F8FF7582-CE55-465A-8914-1226F8D46784}" type="pres">
      <dgm:prSet presAssocID="{7053D9CF-55EB-486F-97CD-796EA7E7BA19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494B701-1037-47FC-9DFE-18E3D61A00F0}" type="presOf" srcId="{718AA07C-D760-4E73-A539-2C6D3C79863B}" destId="{6F595BF3-FFD7-4716-8D9C-C5325697E7FF}" srcOrd="0" destOrd="1" presId="urn:microsoft.com/office/officeart/2005/8/layout/list1"/>
    <dgm:cxn modelId="{343C0B28-DC70-48A5-B636-E8396FE3CFA5}" srcId="{4732B36A-3495-4C1E-B422-88AC57DB649E}" destId="{024D0CED-9FC5-4600-AFA9-850A9B81F2E8}" srcOrd="0" destOrd="0" parTransId="{4156FC56-5E5A-4C7F-81E6-0A3806E5B490}" sibTransId="{7B2BCADC-CDB5-49B4-ADE6-620130942B41}"/>
    <dgm:cxn modelId="{DE1F9F2C-ACB1-4F4E-93B3-66DD15F6EB53}" srcId="{024D0CED-9FC5-4600-AFA9-850A9B81F2E8}" destId="{718AA07C-D760-4E73-A539-2C6D3C79863B}" srcOrd="1" destOrd="0" parTransId="{D22396F4-0D44-45D9-AE93-663CDA70AD81}" sibTransId="{C25080C1-55F1-4C8A-A4F6-232BF89A4A25}"/>
    <dgm:cxn modelId="{FB634539-F5D8-4562-8D0D-8B82EB89AADA}" type="presOf" srcId="{7053D9CF-55EB-486F-97CD-796EA7E7BA19}" destId="{EB28D7C9-1455-44BC-975B-F9EAA0399670}" srcOrd="1" destOrd="0" presId="urn:microsoft.com/office/officeart/2005/8/layout/list1"/>
    <dgm:cxn modelId="{1308A049-79B4-4634-A05C-40EDD4CFD9B5}" type="presOf" srcId="{4732B36A-3495-4C1E-B422-88AC57DB649E}" destId="{1AF5208B-C9D1-4ABC-B4F9-24D1D2C11778}" srcOrd="0" destOrd="0" presId="urn:microsoft.com/office/officeart/2005/8/layout/list1"/>
    <dgm:cxn modelId="{A2EC2252-497E-4800-99F1-7C630EB8F38A}" type="presOf" srcId="{024D0CED-9FC5-4600-AFA9-850A9B81F2E8}" destId="{163D1EAA-833E-4A3B-B891-8DAF89F3652A}" srcOrd="0" destOrd="0" presId="urn:microsoft.com/office/officeart/2005/8/layout/list1"/>
    <dgm:cxn modelId="{909E868A-1C71-4204-928E-FF492D881EBF}" srcId="{7053D9CF-55EB-486F-97CD-796EA7E7BA19}" destId="{39E2B8C4-E1E9-4F3D-83BB-25D7C14DCED4}" srcOrd="0" destOrd="0" parTransId="{47E447D6-80EB-4CEB-943F-CEB5183636A3}" sibTransId="{0C446578-6D93-414D-A8C4-4C7FC6C53F96}"/>
    <dgm:cxn modelId="{EFB3CB8B-8AB6-48F9-95D5-9D86AFCA9C64}" type="presOf" srcId="{024D0CED-9FC5-4600-AFA9-850A9B81F2E8}" destId="{55CD23C5-89F5-45A4-8704-649A7D115709}" srcOrd="1" destOrd="0" presId="urn:microsoft.com/office/officeart/2005/8/layout/list1"/>
    <dgm:cxn modelId="{EB7E09A6-8343-4A07-9481-DEF984D4EB28}" type="presOf" srcId="{39E2B8C4-E1E9-4F3D-83BB-25D7C14DCED4}" destId="{F8FF7582-CE55-465A-8914-1226F8D46784}" srcOrd="0" destOrd="0" presId="urn:microsoft.com/office/officeart/2005/8/layout/list1"/>
    <dgm:cxn modelId="{8D4208AF-8C40-4E5B-BB3C-BF9EBEFED8F1}" srcId="{7053D9CF-55EB-486F-97CD-796EA7E7BA19}" destId="{A7C71E26-D05E-4340-8FB8-A282ED013388}" srcOrd="1" destOrd="0" parTransId="{ECB2FB24-8F89-467B-BAAA-BBE79A736062}" sibTransId="{C8FB5F37-4D57-48CC-8B79-BC7F20444D45}"/>
    <dgm:cxn modelId="{8B1B50AF-6C4E-434C-961E-E9E13BD0BCBE}" type="presOf" srcId="{145702C2-75E3-4AC1-8A79-41B58BCC0555}" destId="{6F595BF3-FFD7-4716-8D9C-C5325697E7FF}" srcOrd="0" destOrd="0" presId="urn:microsoft.com/office/officeart/2005/8/layout/list1"/>
    <dgm:cxn modelId="{7B49EEB8-6E72-410F-8302-87DC910FDE86}" type="presOf" srcId="{7053D9CF-55EB-486F-97CD-796EA7E7BA19}" destId="{976E8608-8E12-4920-AA49-A65EC63D3727}" srcOrd="0" destOrd="0" presId="urn:microsoft.com/office/officeart/2005/8/layout/list1"/>
    <dgm:cxn modelId="{D07DBCDE-B844-4E9B-8C85-B89D0EEF703B}" type="presOf" srcId="{A7C71E26-D05E-4340-8FB8-A282ED013388}" destId="{F8FF7582-CE55-465A-8914-1226F8D46784}" srcOrd="0" destOrd="1" presId="urn:microsoft.com/office/officeart/2005/8/layout/list1"/>
    <dgm:cxn modelId="{EFF45BE1-04EB-4B0C-98F5-D60EE1B941F4}" srcId="{4732B36A-3495-4C1E-B422-88AC57DB649E}" destId="{7053D9CF-55EB-486F-97CD-796EA7E7BA19}" srcOrd="1" destOrd="0" parTransId="{C7CDE452-14D1-4E89-B51B-007035A5F588}" sibTransId="{8CDF7669-83AD-4A64-A6CD-4A1E6AD89838}"/>
    <dgm:cxn modelId="{270D0AF9-B51B-423F-BEDB-4EDD3E12A8A9}" srcId="{024D0CED-9FC5-4600-AFA9-850A9B81F2E8}" destId="{145702C2-75E3-4AC1-8A79-41B58BCC0555}" srcOrd="0" destOrd="0" parTransId="{65AACCE5-8C1E-4F06-B9B4-56EF12A49936}" sibTransId="{376B3FDC-C2C5-42ED-A81D-501C6CDEB765}"/>
    <dgm:cxn modelId="{462E8A3C-468C-4051-AD5E-451636C39E96}" type="presParOf" srcId="{1AF5208B-C9D1-4ABC-B4F9-24D1D2C11778}" destId="{BA6DE3F0-7263-4056-A12A-99D5D3294622}" srcOrd="0" destOrd="0" presId="urn:microsoft.com/office/officeart/2005/8/layout/list1"/>
    <dgm:cxn modelId="{5C1F243F-7643-4830-9F2C-28C08A2AF98D}" type="presParOf" srcId="{BA6DE3F0-7263-4056-A12A-99D5D3294622}" destId="{163D1EAA-833E-4A3B-B891-8DAF89F3652A}" srcOrd="0" destOrd="0" presId="urn:microsoft.com/office/officeart/2005/8/layout/list1"/>
    <dgm:cxn modelId="{B770F631-9E21-4E8C-8279-B0181CAD3164}" type="presParOf" srcId="{BA6DE3F0-7263-4056-A12A-99D5D3294622}" destId="{55CD23C5-89F5-45A4-8704-649A7D115709}" srcOrd="1" destOrd="0" presId="urn:microsoft.com/office/officeart/2005/8/layout/list1"/>
    <dgm:cxn modelId="{CCDDEEBA-9A4D-45A3-A733-D390F37D5F9B}" type="presParOf" srcId="{1AF5208B-C9D1-4ABC-B4F9-24D1D2C11778}" destId="{699737BA-1DA0-4225-B2F6-8F1E047740CE}" srcOrd="1" destOrd="0" presId="urn:microsoft.com/office/officeart/2005/8/layout/list1"/>
    <dgm:cxn modelId="{6B2C1624-2F71-415E-AC04-56AF2D228296}" type="presParOf" srcId="{1AF5208B-C9D1-4ABC-B4F9-24D1D2C11778}" destId="{6F595BF3-FFD7-4716-8D9C-C5325697E7FF}" srcOrd="2" destOrd="0" presId="urn:microsoft.com/office/officeart/2005/8/layout/list1"/>
    <dgm:cxn modelId="{32B8E891-3B92-43D4-8ED0-5B279BD5E6EC}" type="presParOf" srcId="{1AF5208B-C9D1-4ABC-B4F9-24D1D2C11778}" destId="{193C83AA-7487-4F9D-A038-D5C2A2096B14}" srcOrd="3" destOrd="0" presId="urn:microsoft.com/office/officeart/2005/8/layout/list1"/>
    <dgm:cxn modelId="{1F894153-8597-450B-98A4-9542F1C69FC2}" type="presParOf" srcId="{1AF5208B-C9D1-4ABC-B4F9-24D1D2C11778}" destId="{D2A5C091-EB85-4657-A089-5B35224E80D0}" srcOrd="4" destOrd="0" presId="urn:microsoft.com/office/officeart/2005/8/layout/list1"/>
    <dgm:cxn modelId="{7040C196-D0AC-40A5-890E-0C324AF851B2}" type="presParOf" srcId="{D2A5C091-EB85-4657-A089-5B35224E80D0}" destId="{976E8608-8E12-4920-AA49-A65EC63D3727}" srcOrd="0" destOrd="0" presId="urn:microsoft.com/office/officeart/2005/8/layout/list1"/>
    <dgm:cxn modelId="{09CE3582-A5CE-40E4-9A46-71AEC098B619}" type="presParOf" srcId="{D2A5C091-EB85-4657-A089-5B35224E80D0}" destId="{EB28D7C9-1455-44BC-975B-F9EAA0399670}" srcOrd="1" destOrd="0" presId="urn:microsoft.com/office/officeart/2005/8/layout/list1"/>
    <dgm:cxn modelId="{340CE08B-F0B8-4632-8A90-35E4E0C27EBB}" type="presParOf" srcId="{1AF5208B-C9D1-4ABC-B4F9-24D1D2C11778}" destId="{7BDDDDFE-C5A2-4BED-B7CB-A3D2BD3B5C16}" srcOrd="5" destOrd="0" presId="urn:microsoft.com/office/officeart/2005/8/layout/list1"/>
    <dgm:cxn modelId="{1BD75A21-2FCA-45E4-9883-44A4762B02C5}" type="presParOf" srcId="{1AF5208B-C9D1-4ABC-B4F9-24D1D2C11778}" destId="{F8FF7582-CE55-465A-8914-1226F8D4678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27C4C2E-CD2E-4B13-9542-BA5641F0730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764475-3CC4-4F1B-BDAB-3459EF3C2811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Halo Blight </a:t>
          </a:r>
        </a:p>
        <a:p>
          <a:r>
            <a:rPr lang="en-US" sz="1800" dirty="0"/>
            <a:t>Causal organism:</a:t>
          </a:r>
        </a:p>
        <a:p>
          <a:r>
            <a:rPr lang="en-US" sz="1800" dirty="0"/>
            <a:t> </a:t>
          </a:r>
          <a:r>
            <a:rPr lang="en-US" sz="1800" i="1" dirty="0"/>
            <a:t>Pseudomonas </a:t>
          </a:r>
          <a:r>
            <a:rPr lang="en-US" sz="1800" i="1" dirty="0" err="1"/>
            <a:t>savastanoi</a:t>
          </a:r>
          <a:r>
            <a:rPr lang="en-US" sz="1800" i="1" dirty="0"/>
            <a:t> </a:t>
          </a:r>
          <a:r>
            <a:rPr lang="en-US" sz="1800" dirty="0" err="1"/>
            <a:t>pv</a:t>
          </a:r>
          <a:r>
            <a:rPr lang="en-US" sz="1800" dirty="0"/>
            <a:t>. </a:t>
          </a:r>
          <a:r>
            <a:rPr lang="en-US" sz="1800" i="1" dirty="0" err="1"/>
            <a:t>phaseolicola</a:t>
          </a:r>
          <a:endParaRPr lang="en-US" sz="1800" dirty="0"/>
        </a:p>
      </dgm:t>
    </dgm:pt>
    <dgm:pt modelId="{95F03C55-D34A-4926-9AED-AFBA977BD1BE}" type="parTrans" cxnId="{8675082F-4C60-48A0-B5E9-DA211856F486}">
      <dgm:prSet/>
      <dgm:spPr/>
      <dgm:t>
        <a:bodyPr/>
        <a:lstStyle/>
        <a:p>
          <a:endParaRPr lang="en-US"/>
        </a:p>
      </dgm:t>
    </dgm:pt>
    <dgm:pt modelId="{55CB8A81-4D3A-4916-A497-D5C2906B48F9}" type="sibTrans" cxnId="{8675082F-4C60-48A0-B5E9-DA211856F486}">
      <dgm:prSet/>
      <dgm:spPr/>
      <dgm:t>
        <a:bodyPr/>
        <a:lstStyle/>
        <a:p>
          <a:endParaRPr lang="en-US"/>
        </a:p>
      </dgm:t>
    </dgm:pt>
    <dgm:pt modelId="{2EB2ACC2-EC62-45CA-B48C-13ECEB836EE6}">
      <dgm:prSet custT="1"/>
      <dgm:spPr/>
      <dgm:t>
        <a:bodyPr/>
        <a:lstStyle/>
        <a:p>
          <a:pPr algn="l"/>
          <a:endParaRPr lang="en-US" sz="2800" b="1" dirty="0">
            <a:solidFill>
              <a:schemeClr val="bg1"/>
            </a:solidFill>
          </a:endParaRPr>
        </a:p>
        <a:p>
          <a:pPr algn="l"/>
          <a:r>
            <a:rPr lang="en-US" sz="2800" b="1" dirty="0">
              <a:solidFill>
                <a:schemeClr val="bg1"/>
              </a:solidFill>
            </a:rPr>
            <a:t>Symptoms:</a:t>
          </a:r>
          <a:r>
            <a:rPr lang="en-US" sz="2800" b="1" dirty="0">
              <a:solidFill>
                <a:schemeClr val="tx1"/>
              </a:solidFill>
            </a:rPr>
            <a:t> </a:t>
          </a:r>
          <a:endParaRPr lang="en-US" sz="2800" dirty="0"/>
        </a:p>
      </dgm:t>
    </dgm:pt>
    <dgm:pt modelId="{CCCCDF5D-9272-48E9-8A59-31B602B9EEE0}" type="parTrans" cxnId="{3F436D30-848C-407D-9D60-2ECF49B39C4D}">
      <dgm:prSet/>
      <dgm:spPr/>
      <dgm:t>
        <a:bodyPr/>
        <a:lstStyle/>
        <a:p>
          <a:endParaRPr lang="en-US"/>
        </a:p>
      </dgm:t>
    </dgm:pt>
    <dgm:pt modelId="{33BDB35A-BA10-4AFC-A78A-BBD8523AB497}" type="sibTrans" cxnId="{3F436D30-848C-407D-9D60-2ECF49B39C4D}">
      <dgm:prSet/>
      <dgm:spPr/>
      <dgm:t>
        <a:bodyPr/>
        <a:lstStyle/>
        <a:p>
          <a:endParaRPr lang="en-US"/>
        </a:p>
      </dgm:t>
    </dgm:pt>
    <dgm:pt modelId="{85C00904-909D-4E5D-A680-DA7E539B157B}">
      <dgm:prSet custT="1"/>
      <dgm:spPr/>
      <dgm:t>
        <a:bodyPr/>
        <a:lstStyle/>
        <a:p>
          <a:pPr algn="l"/>
          <a:r>
            <a:rPr lang="en-US" sz="1800" dirty="0"/>
            <a:t>Necrotic spots remain small with a yellow-green chlorotic zone surrounding (halo effect)</a:t>
          </a:r>
        </a:p>
      </dgm:t>
    </dgm:pt>
    <dgm:pt modelId="{47D01044-DB0E-430A-B20E-6CB58BA481BB}" type="parTrans" cxnId="{9198ABF2-EAD2-4E13-B894-DDB383795A0B}">
      <dgm:prSet/>
      <dgm:spPr/>
      <dgm:t>
        <a:bodyPr/>
        <a:lstStyle/>
        <a:p>
          <a:endParaRPr lang="en-US"/>
        </a:p>
      </dgm:t>
    </dgm:pt>
    <dgm:pt modelId="{3D41AA59-11FE-49C8-A807-1EC26A943EEA}" type="sibTrans" cxnId="{9198ABF2-EAD2-4E13-B894-DDB383795A0B}">
      <dgm:prSet/>
      <dgm:spPr/>
      <dgm:t>
        <a:bodyPr/>
        <a:lstStyle/>
        <a:p>
          <a:endParaRPr lang="en-US"/>
        </a:p>
      </dgm:t>
    </dgm:pt>
    <dgm:pt modelId="{27C04D00-4FC0-48C8-AAF7-4B72FFB40493}">
      <dgm:prSet custT="1"/>
      <dgm:spPr/>
      <dgm:t>
        <a:bodyPr/>
        <a:lstStyle/>
        <a:p>
          <a:pPr algn="l"/>
          <a:r>
            <a:rPr lang="en-US" sz="1800" dirty="0"/>
            <a:t>Leaf distortion</a:t>
          </a:r>
        </a:p>
      </dgm:t>
    </dgm:pt>
    <dgm:pt modelId="{CC3BFE01-7C1C-4A97-B0D4-16C6F00146FD}" type="parTrans" cxnId="{90FAE6B5-9CE8-4B05-9708-6C22298CCCFD}">
      <dgm:prSet/>
      <dgm:spPr/>
      <dgm:t>
        <a:bodyPr/>
        <a:lstStyle/>
        <a:p>
          <a:endParaRPr lang="en-US"/>
        </a:p>
      </dgm:t>
    </dgm:pt>
    <dgm:pt modelId="{EA9F74DA-E72A-4A44-82A2-B77E20DAD323}" type="sibTrans" cxnId="{90FAE6B5-9CE8-4B05-9708-6C22298CCCFD}">
      <dgm:prSet/>
      <dgm:spPr/>
      <dgm:t>
        <a:bodyPr/>
        <a:lstStyle/>
        <a:p>
          <a:endParaRPr lang="en-US"/>
        </a:p>
      </dgm:t>
    </dgm:pt>
    <dgm:pt modelId="{BB92A615-A756-40E9-B165-FCE39EEEAFC3}">
      <dgm:prSet custT="1"/>
      <dgm:spPr/>
      <dgm:t>
        <a:bodyPr/>
        <a:lstStyle/>
        <a:p>
          <a:pPr algn="l"/>
          <a:r>
            <a:rPr lang="en-US" sz="1800" dirty="0"/>
            <a:t>Small water-soaked spots that become necrotic on leaves and stems</a:t>
          </a:r>
        </a:p>
      </dgm:t>
    </dgm:pt>
    <dgm:pt modelId="{3A7E8836-7720-445C-BCF1-8120E34820DE}" type="sibTrans" cxnId="{D7733941-3785-4FD1-AF85-57D29D10C2CB}">
      <dgm:prSet/>
      <dgm:spPr/>
      <dgm:t>
        <a:bodyPr/>
        <a:lstStyle/>
        <a:p>
          <a:endParaRPr lang="en-US"/>
        </a:p>
      </dgm:t>
    </dgm:pt>
    <dgm:pt modelId="{B0AADAA5-35E2-4BC8-A042-98428DAC3E58}" type="parTrans" cxnId="{D7733941-3785-4FD1-AF85-57D29D10C2CB}">
      <dgm:prSet/>
      <dgm:spPr/>
      <dgm:t>
        <a:bodyPr/>
        <a:lstStyle/>
        <a:p>
          <a:endParaRPr lang="en-US"/>
        </a:p>
      </dgm:t>
    </dgm:pt>
    <dgm:pt modelId="{98B83A24-52DF-4F05-A26E-7562D038CDCF}" type="pres">
      <dgm:prSet presAssocID="{627C4C2E-CD2E-4B13-9542-BA5641F07307}" presName="Name0" presStyleCnt="0">
        <dgm:presLayoutVars>
          <dgm:dir/>
          <dgm:resizeHandles val="exact"/>
        </dgm:presLayoutVars>
      </dgm:prSet>
      <dgm:spPr/>
    </dgm:pt>
    <dgm:pt modelId="{04BEF31C-17EE-4778-BE2B-CB3A5481BB3E}" type="pres">
      <dgm:prSet presAssocID="{7A764475-3CC4-4F1B-BDAB-3459EF3C2811}" presName="node" presStyleLbl="node1" presStyleIdx="0" presStyleCnt="2" custScaleY="132743" custLinFactX="-100000" custLinFactNeighborX="-161715" custLinFactNeighborY="-50454">
        <dgm:presLayoutVars>
          <dgm:bulletEnabled val="1"/>
        </dgm:presLayoutVars>
      </dgm:prSet>
      <dgm:spPr/>
    </dgm:pt>
    <dgm:pt modelId="{E9C42A2D-B647-4A9F-B5D4-E2B95BBFC0D6}" type="pres">
      <dgm:prSet presAssocID="{55CB8A81-4D3A-4916-A497-D5C2906B48F9}" presName="sibTrans" presStyleLbl="sibTrans2D1" presStyleIdx="0" presStyleCnt="1"/>
      <dgm:spPr/>
    </dgm:pt>
    <dgm:pt modelId="{C2113412-2454-4540-87ED-3E84766D6FA0}" type="pres">
      <dgm:prSet presAssocID="{55CB8A81-4D3A-4916-A497-D5C2906B48F9}" presName="connectorText" presStyleLbl="sibTrans2D1" presStyleIdx="0" presStyleCnt="1"/>
      <dgm:spPr/>
    </dgm:pt>
    <dgm:pt modelId="{3D21E35E-EDEF-49E0-A91C-F2D7A62E71F6}" type="pres">
      <dgm:prSet presAssocID="{2EB2ACC2-EC62-45CA-B48C-13ECEB836EE6}" presName="node" presStyleLbl="node1" presStyleIdx="1" presStyleCnt="2" custScaleY="132743" custLinFactNeighborX="197" custLinFactNeighborY="-16182">
        <dgm:presLayoutVars>
          <dgm:bulletEnabled val="1"/>
        </dgm:presLayoutVars>
      </dgm:prSet>
      <dgm:spPr/>
    </dgm:pt>
  </dgm:ptLst>
  <dgm:cxnLst>
    <dgm:cxn modelId="{B72ACE08-C558-457B-8800-A0F1CE133C1F}" type="presOf" srcId="{2EB2ACC2-EC62-45CA-B48C-13ECEB836EE6}" destId="{3D21E35E-EDEF-49E0-A91C-F2D7A62E71F6}" srcOrd="0" destOrd="0" presId="urn:microsoft.com/office/officeart/2005/8/layout/process1"/>
    <dgm:cxn modelId="{EA4FD01C-0103-4D12-A860-F3F6371604F6}" type="presOf" srcId="{27C04D00-4FC0-48C8-AAF7-4B72FFB40493}" destId="{3D21E35E-EDEF-49E0-A91C-F2D7A62E71F6}" srcOrd="0" destOrd="3" presId="urn:microsoft.com/office/officeart/2005/8/layout/process1"/>
    <dgm:cxn modelId="{2324A02B-6B42-42D2-B0A3-855ED738C32E}" type="presOf" srcId="{55CB8A81-4D3A-4916-A497-D5C2906B48F9}" destId="{C2113412-2454-4540-87ED-3E84766D6FA0}" srcOrd="1" destOrd="0" presId="urn:microsoft.com/office/officeart/2005/8/layout/process1"/>
    <dgm:cxn modelId="{8675082F-4C60-48A0-B5E9-DA211856F486}" srcId="{627C4C2E-CD2E-4B13-9542-BA5641F07307}" destId="{7A764475-3CC4-4F1B-BDAB-3459EF3C2811}" srcOrd="0" destOrd="0" parTransId="{95F03C55-D34A-4926-9AED-AFBA977BD1BE}" sibTransId="{55CB8A81-4D3A-4916-A497-D5C2906B48F9}"/>
    <dgm:cxn modelId="{3F436D30-848C-407D-9D60-2ECF49B39C4D}" srcId="{627C4C2E-CD2E-4B13-9542-BA5641F07307}" destId="{2EB2ACC2-EC62-45CA-B48C-13ECEB836EE6}" srcOrd="1" destOrd="0" parTransId="{CCCCDF5D-9272-48E9-8A59-31B602B9EEE0}" sibTransId="{33BDB35A-BA10-4AFC-A78A-BBD8523AB497}"/>
    <dgm:cxn modelId="{1E6C195E-B146-4B5F-8EF5-D363E779DC33}" type="presOf" srcId="{7A764475-3CC4-4F1B-BDAB-3459EF3C2811}" destId="{04BEF31C-17EE-4778-BE2B-CB3A5481BB3E}" srcOrd="0" destOrd="0" presId="urn:microsoft.com/office/officeart/2005/8/layout/process1"/>
    <dgm:cxn modelId="{D7733941-3785-4FD1-AF85-57D29D10C2CB}" srcId="{2EB2ACC2-EC62-45CA-B48C-13ECEB836EE6}" destId="{BB92A615-A756-40E9-B165-FCE39EEEAFC3}" srcOrd="0" destOrd="0" parTransId="{B0AADAA5-35E2-4BC8-A042-98428DAC3E58}" sibTransId="{3A7E8836-7720-445C-BCF1-8120E34820DE}"/>
    <dgm:cxn modelId="{19AF1B45-C44C-4B90-A64A-C3EA3C5708A4}" type="presOf" srcId="{55CB8A81-4D3A-4916-A497-D5C2906B48F9}" destId="{E9C42A2D-B647-4A9F-B5D4-E2B95BBFC0D6}" srcOrd="0" destOrd="0" presId="urn:microsoft.com/office/officeart/2005/8/layout/process1"/>
    <dgm:cxn modelId="{A80EE3A6-FE6A-4536-A63D-34E323E4095B}" type="presOf" srcId="{BB92A615-A756-40E9-B165-FCE39EEEAFC3}" destId="{3D21E35E-EDEF-49E0-A91C-F2D7A62E71F6}" srcOrd="0" destOrd="1" presId="urn:microsoft.com/office/officeart/2005/8/layout/process1"/>
    <dgm:cxn modelId="{90FAE6B5-9CE8-4B05-9708-6C22298CCCFD}" srcId="{2EB2ACC2-EC62-45CA-B48C-13ECEB836EE6}" destId="{27C04D00-4FC0-48C8-AAF7-4B72FFB40493}" srcOrd="2" destOrd="0" parTransId="{CC3BFE01-7C1C-4A97-B0D4-16C6F00146FD}" sibTransId="{EA9F74DA-E72A-4A44-82A2-B77E20DAD323}"/>
    <dgm:cxn modelId="{E027CFC9-0196-4F9F-AA86-2C7C78892F0C}" type="presOf" srcId="{85C00904-909D-4E5D-A680-DA7E539B157B}" destId="{3D21E35E-EDEF-49E0-A91C-F2D7A62E71F6}" srcOrd="0" destOrd="2" presId="urn:microsoft.com/office/officeart/2005/8/layout/process1"/>
    <dgm:cxn modelId="{B4D01AD6-A5FE-4696-A8A2-187397C8A2FA}" type="presOf" srcId="{627C4C2E-CD2E-4B13-9542-BA5641F07307}" destId="{98B83A24-52DF-4F05-A26E-7562D038CDCF}" srcOrd="0" destOrd="0" presId="urn:microsoft.com/office/officeart/2005/8/layout/process1"/>
    <dgm:cxn modelId="{9198ABF2-EAD2-4E13-B894-DDB383795A0B}" srcId="{2EB2ACC2-EC62-45CA-B48C-13ECEB836EE6}" destId="{85C00904-909D-4E5D-A680-DA7E539B157B}" srcOrd="1" destOrd="0" parTransId="{47D01044-DB0E-430A-B20E-6CB58BA481BB}" sibTransId="{3D41AA59-11FE-49C8-A807-1EC26A943EEA}"/>
    <dgm:cxn modelId="{4B354157-7611-4995-9928-D6952D2DB8EC}" type="presParOf" srcId="{98B83A24-52DF-4F05-A26E-7562D038CDCF}" destId="{04BEF31C-17EE-4778-BE2B-CB3A5481BB3E}" srcOrd="0" destOrd="0" presId="urn:microsoft.com/office/officeart/2005/8/layout/process1"/>
    <dgm:cxn modelId="{51EEB3B1-FD4D-4148-A3BE-A7E45DFCD155}" type="presParOf" srcId="{98B83A24-52DF-4F05-A26E-7562D038CDCF}" destId="{E9C42A2D-B647-4A9F-B5D4-E2B95BBFC0D6}" srcOrd="1" destOrd="0" presId="urn:microsoft.com/office/officeart/2005/8/layout/process1"/>
    <dgm:cxn modelId="{6060DEF7-CD44-4E30-99DD-6A429B488EA0}" type="presParOf" srcId="{E9C42A2D-B647-4A9F-B5D4-E2B95BBFC0D6}" destId="{C2113412-2454-4540-87ED-3E84766D6FA0}" srcOrd="0" destOrd="0" presId="urn:microsoft.com/office/officeart/2005/8/layout/process1"/>
    <dgm:cxn modelId="{2C6624F5-9282-4D59-93F5-DC3454EA242B}" type="presParOf" srcId="{98B83A24-52DF-4F05-A26E-7562D038CDCF}" destId="{3D21E35E-EDEF-49E0-A91C-F2D7A62E71F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252C76-EEEA-4841-839B-629619F545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CFB7E-CAD4-420D-9A34-0CD7F1E175BB}">
      <dgm:prSet/>
      <dgm:spPr/>
      <dgm:t>
        <a:bodyPr/>
        <a:lstStyle/>
        <a:p>
          <a:r>
            <a:rPr lang="en-US" dirty="0"/>
            <a:t>Water-soaked, red-brown lesions appear on pods</a:t>
          </a:r>
        </a:p>
      </dgm:t>
    </dgm:pt>
    <dgm:pt modelId="{297EB70D-FA00-4847-B765-E4650A24D2EC}" type="parTrans" cxnId="{073E9C1A-CF62-4485-9115-EC6B806F0573}">
      <dgm:prSet/>
      <dgm:spPr/>
      <dgm:t>
        <a:bodyPr/>
        <a:lstStyle/>
        <a:p>
          <a:endParaRPr lang="en-US"/>
        </a:p>
      </dgm:t>
    </dgm:pt>
    <dgm:pt modelId="{E4B38FB1-4667-43AF-AB13-C2D20B9F13B8}" type="sibTrans" cxnId="{073E9C1A-CF62-4485-9115-EC6B806F0573}">
      <dgm:prSet/>
      <dgm:spPr/>
      <dgm:t>
        <a:bodyPr/>
        <a:lstStyle/>
        <a:p>
          <a:endParaRPr lang="en-US"/>
        </a:p>
      </dgm:t>
    </dgm:pt>
    <dgm:pt modelId="{8A9929CE-9D79-48E5-8234-C46DC7D8EC8A}">
      <dgm:prSet/>
      <dgm:spPr/>
      <dgm:t>
        <a:bodyPr/>
        <a:lstStyle/>
        <a:p>
          <a:r>
            <a:rPr lang="en-US" dirty="0"/>
            <a:t>Seeds can become shriveled or discolored if severe pod infection occurs</a:t>
          </a:r>
        </a:p>
      </dgm:t>
    </dgm:pt>
    <dgm:pt modelId="{992125B7-4F5B-4AC5-BBED-0D6A6A2C344D}" type="parTrans" cxnId="{4B6671A9-2406-4132-B6F1-B74AAB76BC81}">
      <dgm:prSet/>
      <dgm:spPr/>
      <dgm:t>
        <a:bodyPr/>
        <a:lstStyle/>
        <a:p>
          <a:endParaRPr lang="en-US"/>
        </a:p>
      </dgm:t>
    </dgm:pt>
    <dgm:pt modelId="{4951889C-54D0-4031-A408-C6D08DBFC5DD}" type="sibTrans" cxnId="{4B6671A9-2406-4132-B6F1-B74AAB76BC81}">
      <dgm:prSet/>
      <dgm:spPr/>
      <dgm:t>
        <a:bodyPr/>
        <a:lstStyle/>
        <a:p>
          <a:endParaRPr lang="en-US"/>
        </a:p>
      </dgm:t>
    </dgm:pt>
    <dgm:pt modelId="{CFCA17D8-E07D-4E2C-894E-0EFA5266FA04}">
      <dgm:prSet/>
      <dgm:spPr/>
      <dgm:t>
        <a:bodyPr/>
        <a:lstStyle/>
        <a:p>
          <a:r>
            <a:rPr lang="en-US" dirty="0"/>
            <a:t>Seedlings from contaminated seed can harbor a large amount of the pathogen before symptoms appear </a:t>
          </a:r>
        </a:p>
      </dgm:t>
    </dgm:pt>
    <dgm:pt modelId="{B9AF5E0A-6FA2-420A-A3BA-92F43EE77811}" type="parTrans" cxnId="{98EA8B7B-3BCC-42FC-A808-E29939384014}">
      <dgm:prSet/>
      <dgm:spPr/>
      <dgm:t>
        <a:bodyPr/>
        <a:lstStyle/>
        <a:p>
          <a:endParaRPr lang="en-US"/>
        </a:p>
      </dgm:t>
    </dgm:pt>
    <dgm:pt modelId="{C218E4C4-A8EB-4413-A623-AD08DCAB46B1}" type="sibTrans" cxnId="{98EA8B7B-3BCC-42FC-A808-E29939384014}">
      <dgm:prSet/>
      <dgm:spPr/>
      <dgm:t>
        <a:bodyPr/>
        <a:lstStyle/>
        <a:p>
          <a:endParaRPr lang="en-US"/>
        </a:p>
      </dgm:t>
    </dgm:pt>
    <dgm:pt modelId="{7E13533F-026A-4F98-A522-F61EC19C6947}" type="pres">
      <dgm:prSet presAssocID="{FF252C76-EEEA-4841-839B-629619F54531}" presName="linear" presStyleCnt="0">
        <dgm:presLayoutVars>
          <dgm:animLvl val="lvl"/>
          <dgm:resizeHandles val="exact"/>
        </dgm:presLayoutVars>
      </dgm:prSet>
      <dgm:spPr/>
    </dgm:pt>
    <dgm:pt modelId="{8909F65E-5F89-4744-90FB-5C350EDE365D}" type="pres">
      <dgm:prSet presAssocID="{3CACFB7E-CAD4-420D-9A34-0CD7F1E175BB}" presName="parentText" presStyleLbl="node1" presStyleIdx="0" presStyleCnt="3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9D176FA9-56EC-4B30-8DAC-6FA4E78E1241}" type="pres">
      <dgm:prSet presAssocID="{E4B38FB1-4667-43AF-AB13-C2D20B9F13B8}" presName="spacer" presStyleCnt="0"/>
      <dgm:spPr/>
    </dgm:pt>
    <dgm:pt modelId="{93226B56-2F83-497B-BE67-2EB177D66CD7}" type="pres">
      <dgm:prSet presAssocID="{8A9929CE-9D79-48E5-8234-C46DC7D8EC8A}" presName="parentText" presStyleLbl="node1" presStyleIdx="1" presStyleCnt="3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  <dgm:pt modelId="{F37F9261-29D1-4FDD-A3B6-3A936C6E0EBD}" type="pres">
      <dgm:prSet presAssocID="{4951889C-54D0-4031-A408-C6D08DBFC5DD}" presName="spacer" presStyleCnt="0"/>
      <dgm:spPr/>
    </dgm:pt>
    <dgm:pt modelId="{731A31A1-EB9B-4F53-824D-C04718761053}" type="pres">
      <dgm:prSet presAssocID="{CFCA17D8-E07D-4E2C-894E-0EFA5266FA04}" presName="parentText" presStyleLbl="node1" presStyleIdx="2" presStyleCnt="3">
        <dgm:presLayoutVars>
          <dgm:chMax val="0"/>
          <dgm:bulletEnabled val="1"/>
        </dgm:presLayoutVars>
      </dgm:prSet>
      <dgm:spPr>
        <a:prstGeom prst="notchedRightArrow">
          <a:avLst/>
        </a:prstGeom>
      </dgm:spPr>
    </dgm:pt>
  </dgm:ptLst>
  <dgm:cxnLst>
    <dgm:cxn modelId="{2C651115-33FD-4BC5-8A18-6EDC93BDBC9B}" type="presOf" srcId="{FF252C76-EEEA-4841-839B-629619F54531}" destId="{7E13533F-026A-4F98-A522-F61EC19C6947}" srcOrd="0" destOrd="0" presId="urn:microsoft.com/office/officeart/2005/8/layout/vList2"/>
    <dgm:cxn modelId="{073E9C1A-CF62-4485-9115-EC6B806F0573}" srcId="{FF252C76-EEEA-4841-839B-629619F54531}" destId="{3CACFB7E-CAD4-420D-9A34-0CD7F1E175BB}" srcOrd="0" destOrd="0" parTransId="{297EB70D-FA00-4847-B765-E4650A24D2EC}" sibTransId="{E4B38FB1-4667-43AF-AB13-C2D20B9F13B8}"/>
    <dgm:cxn modelId="{E9443243-2D12-4206-9444-297C6ED4F400}" type="presOf" srcId="{8A9929CE-9D79-48E5-8234-C46DC7D8EC8A}" destId="{93226B56-2F83-497B-BE67-2EB177D66CD7}" srcOrd="0" destOrd="0" presId="urn:microsoft.com/office/officeart/2005/8/layout/vList2"/>
    <dgm:cxn modelId="{E7B8DE44-A5E8-44C3-A77F-3858EAA5E0B8}" type="presOf" srcId="{CFCA17D8-E07D-4E2C-894E-0EFA5266FA04}" destId="{731A31A1-EB9B-4F53-824D-C04718761053}" srcOrd="0" destOrd="0" presId="urn:microsoft.com/office/officeart/2005/8/layout/vList2"/>
    <dgm:cxn modelId="{98EA8B7B-3BCC-42FC-A808-E29939384014}" srcId="{FF252C76-EEEA-4841-839B-629619F54531}" destId="{CFCA17D8-E07D-4E2C-894E-0EFA5266FA04}" srcOrd="2" destOrd="0" parTransId="{B9AF5E0A-6FA2-420A-A3BA-92F43EE77811}" sibTransId="{C218E4C4-A8EB-4413-A623-AD08DCAB46B1}"/>
    <dgm:cxn modelId="{4B6671A9-2406-4132-B6F1-B74AAB76BC81}" srcId="{FF252C76-EEEA-4841-839B-629619F54531}" destId="{8A9929CE-9D79-48E5-8234-C46DC7D8EC8A}" srcOrd="1" destOrd="0" parTransId="{992125B7-4F5B-4AC5-BBED-0D6A6A2C344D}" sibTransId="{4951889C-54D0-4031-A408-C6D08DBFC5DD}"/>
    <dgm:cxn modelId="{263F2AC9-DEA7-4734-87A8-C19CB01490A2}" type="presOf" srcId="{3CACFB7E-CAD4-420D-9A34-0CD7F1E175BB}" destId="{8909F65E-5F89-4744-90FB-5C350EDE365D}" srcOrd="0" destOrd="0" presId="urn:microsoft.com/office/officeart/2005/8/layout/vList2"/>
    <dgm:cxn modelId="{F4AADA08-AE5C-4503-969D-F5780AE5E393}" type="presParOf" srcId="{7E13533F-026A-4F98-A522-F61EC19C6947}" destId="{8909F65E-5F89-4744-90FB-5C350EDE365D}" srcOrd="0" destOrd="0" presId="urn:microsoft.com/office/officeart/2005/8/layout/vList2"/>
    <dgm:cxn modelId="{4BFE5F55-25BC-4F0C-B69F-A1F64D7E8C7A}" type="presParOf" srcId="{7E13533F-026A-4F98-A522-F61EC19C6947}" destId="{9D176FA9-56EC-4B30-8DAC-6FA4E78E1241}" srcOrd="1" destOrd="0" presId="urn:microsoft.com/office/officeart/2005/8/layout/vList2"/>
    <dgm:cxn modelId="{0DC41D1E-6784-4638-A75E-CC113C3EDFDC}" type="presParOf" srcId="{7E13533F-026A-4F98-A522-F61EC19C6947}" destId="{93226B56-2F83-497B-BE67-2EB177D66CD7}" srcOrd="2" destOrd="0" presId="urn:microsoft.com/office/officeart/2005/8/layout/vList2"/>
    <dgm:cxn modelId="{AD7E2068-3848-4DC1-9DEC-9B120978D4B8}" type="presParOf" srcId="{7E13533F-026A-4F98-A522-F61EC19C6947}" destId="{F37F9261-29D1-4FDD-A3B6-3A936C6E0EBD}" srcOrd="3" destOrd="0" presId="urn:microsoft.com/office/officeart/2005/8/layout/vList2"/>
    <dgm:cxn modelId="{B4ABADC1-A3FC-4044-B839-6CD3984D5AD8}" type="presParOf" srcId="{7E13533F-026A-4F98-A522-F61EC19C6947}" destId="{731A31A1-EB9B-4F53-824D-C0471876105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2A830-CB19-4285-954D-D52393DC96FE}">
      <dsp:nvSpPr>
        <dsp:cNvPr id="0" name=""/>
        <dsp:cNvSpPr/>
      </dsp:nvSpPr>
      <dsp:spPr>
        <a:xfrm>
          <a:off x="0" y="10028"/>
          <a:ext cx="2628900" cy="2527199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IDAPA 02- Idaho Department of Agriculture </a:t>
          </a:r>
          <a:br>
            <a:rPr lang="en-US" sz="1800" b="1" kern="1200" dirty="0"/>
          </a:br>
          <a:br>
            <a:rPr lang="en-US" sz="1800" b="1" kern="1200" dirty="0"/>
          </a:br>
          <a:r>
            <a:rPr lang="en-US" sz="1800" b="1" kern="1200" dirty="0"/>
            <a:t>Plants Division</a:t>
          </a:r>
          <a:br>
            <a:rPr lang="en-US" sz="1800" b="1" kern="1200" dirty="0"/>
          </a:br>
          <a:br>
            <a:rPr lang="en-US" sz="1800" b="1" kern="1200" dirty="0"/>
          </a:br>
          <a:r>
            <a:rPr lang="en-US" sz="1800" b="1" kern="1200" dirty="0"/>
            <a:t>02.06.06 – Rules Governing the Planting of Beans</a:t>
          </a:r>
          <a:endParaRPr lang="en-US" sz="1800" kern="1200" dirty="0"/>
        </a:p>
      </dsp:txBody>
      <dsp:txXfrm>
        <a:off x="123368" y="133396"/>
        <a:ext cx="2382164" cy="228046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5BF3-FFD7-4716-8D9C-C5325697E7FF}">
      <dsp:nvSpPr>
        <dsp:cNvPr id="0" name=""/>
        <dsp:cNvSpPr/>
      </dsp:nvSpPr>
      <dsp:spPr>
        <a:xfrm>
          <a:off x="0" y="401094"/>
          <a:ext cx="10515600" cy="21829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Pathogen enters through natural openings or wounds to plants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Pathogen can grow epiphytically on susceptible and resistant genotypes with no disease symptoms occurring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Secondary spread occurs from splash dispersal and contact of adjacent leaves</a:t>
          </a:r>
        </a:p>
      </dsp:txBody>
      <dsp:txXfrm>
        <a:off x="0" y="401094"/>
        <a:ext cx="10515600" cy="2182950"/>
      </dsp:txXfrm>
    </dsp:sp>
    <dsp:sp modelId="{55CD23C5-89F5-45A4-8704-649A7D115709}">
      <dsp:nvSpPr>
        <dsp:cNvPr id="0" name=""/>
        <dsp:cNvSpPr/>
      </dsp:nvSpPr>
      <dsp:spPr>
        <a:xfrm>
          <a:off x="525780" y="76374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Pathogen is vectored by wind and water </a:t>
          </a:r>
        </a:p>
      </dsp:txBody>
      <dsp:txXfrm>
        <a:off x="557483" y="108077"/>
        <a:ext cx="7297514" cy="586034"/>
      </dsp:txXfrm>
    </dsp:sp>
    <dsp:sp modelId="{F8FF7582-CE55-465A-8914-1226F8D46784}">
      <dsp:nvSpPr>
        <dsp:cNvPr id="0" name=""/>
        <dsp:cNvSpPr/>
      </dsp:nvSpPr>
      <dsp:spPr>
        <a:xfrm>
          <a:off x="0" y="3027564"/>
          <a:ext cx="10515600" cy="12474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Greater losses occur in moderate temperatures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Usually detected shortly after seedling emergence</a:t>
          </a:r>
        </a:p>
      </dsp:txBody>
      <dsp:txXfrm>
        <a:off x="0" y="3027564"/>
        <a:ext cx="10515600" cy="1247400"/>
      </dsp:txXfrm>
    </dsp:sp>
    <dsp:sp modelId="{EB28D7C9-1455-44BC-975B-F9EAA0399670}">
      <dsp:nvSpPr>
        <dsp:cNvPr id="0" name=""/>
        <dsp:cNvSpPr/>
      </dsp:nvSpPr>
      <dsp:spPr>
        <a:xfrm>
          <a:off x="525780" y="2702844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Distributed worldwide </a:t>
          </a:r>
        </a:p>
      </dsp:txBody>
      <dsp:txXfrm>
        <a:off x="557483" y="2734547"/>
        <a:ext cx="7297514" cy="5860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EF31C-17EE-4778-BE2B-CB3A5481BB3E}">
      <dsp:nvSpPr>
        <dsp:cNvPr id="0" name=""/>
        <dsp:cNvSpPr/>
      </dsp:nvSpPr>
      <dsp:spPr>
        <a:xfrm>
          <a:off x="0" y="0"/>
          <a:ext cx="4564012" cy="3104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Bacterial Brown Spot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Causal organism: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Pseudomonas </a:t>
          </a:r>
          <a:r>
            <a:rPr lang="en-US" sz="1800" i="1" kern="1200" dirty="0" err="1"/>
            <a:t>syringae</a:t>
          </a:r>
          <a:r>
            <a:rPr lang="en-US" sz="1800" i="1" kern="1200" dirty="0"/>
            <a:t> </a:t>
          </a:r>
          <a:r>
            <a:rPr lang="en-US" sz="1800" kern="1200" dirty="0" err="1"/>
            <a:t>pv</a:t>
          </a:r>
          <a:r>
            <a:rPr lang="en-US" sz="1800" kern="1200" dirty="0"/>
            <a:t>. </a:t>
          </a:r>
          <a:r>
            <a:rPr lang="en-US" sz="1800" i="1" kern="1200" dirty="0" err="1"/>
            <a:t>syringae</a:t>
          </a:r>
          <a:endParaRPr lang="en-US" sz="1800" kern="1200" dirty="0"/>
        </a:p>
      </dsp:txBody>
      <dsp:txXfrm>
        <a:off x="90914" y="90914"/>
        <a:ext cx="4382184" cy="2922215"/>
      </dsp:txXfrm>
    </dsp:sp>
    <dsp:sp modelId="{E9C42A2D-B647-4A9F-B5D4-E2B95BBFC0D6}">
      <dsp:nvSpPr>
        <dsp:cNvPr id="0" name=""/>
        <dsp:cNvSpPr/>
      </dsp:nvSpPr>
      <dsp:spPr>
        <a:xfrm>
          <a:off x="5021484" y="986083"/>
          <a:ext cx="969839" cy="11318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5021484" y="1212458"/>
        <a:ext cx="678887" cy="679125"/>
      </dsp:txXfrm>
    </dsp:sp>
    <dsp:sp modelId="{3D21E35E-EDEF-49E0-A91C-F2D7A62E71F6}">
      <dsp:nvSpPr>
        <dsp:cNvPr id="0" name=""/>
        <dsp:cNvSpPr/>
      </dsp:nvSpPr>
      <dsp:spPr>
        <a:xfrm>
          <a:off x="6393898" y="0"/>
          <a:ext cx="4564012" cy="3104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Symptoms: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Small, circular, brown and necrotic lesions that are surrounded by a yellow zone on the leaf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Lesions can enlarge and coalesce with other lesions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Lesions can enlarge and coalesce with other lesions</a:t>
          </a:r>
        </a:p>
      </dsp:txBody>
      <dsp:txXfrm>
        <a:off x="6484812" y="90914"/>
        <a:ext cx="4382184" cy="29222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89C05-2642-4804-864C-DE85F09335BC}">
      <dsp:nvSpPr>
        <dsp:cNvPr id="0" name=""/>
        <dsp:cNvSpPr/>
      </dsp:nvSpPr>
      <dsp:spPr>
        <a:xfrm>
          <a:off x="0" y="312354"/>
          <a:ext cx="5000538" cy="1750116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Initial water-soaked, circular lesions on pods</a:t>
          </a:r>
        </a:p>
      </dsp:txBody>
      <dsp:txXfrm>
        <a:off x="437529" y="749883"/>
        <a:ext cx="4125480" cy="875058"/>
      </dsp:txXfrm>
    </dsp:sp>
    <dsp:sp modelId="{E292819B-8BE3-4442-817D-238FAF660CBE}">
      <dsp:nvSpPr>
        <dsp:cNvPr id="0" name=""/>
        <dsp:cNvSpPr/>
      </dsp:nvSpPr>
      <dsp:spPr>
        <a:xfrm>
          <a:off x="0" y="2111430"/>
          <a:ext cx="5000538" cy="1715323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Lesions become brown and necrotic</a:t>
          </a:r>
        </a:p>
      </dsp:txBody>
      <dsp:txXfrm>
        <a:off x="428831" y="2540261"/>
        <a:ext cx="4142876" cy="857661"/>
      </dsp:txXfrm>
    </dsp:sp>
    <dsp:sp modelId="{A7814345-D937-426F-88D3-CC28E865EEE4}">
      <dsp:nvSpPr>
        <dsp:cNvPr id="0" name=""/>
        <dsp:cNvSpPr/>
      </dsp:nvSpPr>
      <dsp:spPr>
        <a:xfrm>
          <a:off x="0" y="3875714"/>
          <a:ext cx="5000538" cy="1717779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Stem lesions are occasionally observed</a:t>
          </a:r>
        </a:p>
      </dsp:txBody>
      <dsp:txXfrm>
        <a:off x="429445" y="4305159"/>
        <a:ext cx="4141648" cy="8588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5BF3-FFD7-4716-8D9C-C5325697E7FF}">
      <dsp:nvSpPr>
        <dsp:cNvPr id="0" name=""/>
        <dsp:cNvSpPr/>
      </dsp:nvSpPr>
      <dsp:spPr>
        <a:xfrm>
          <a:off x="0" y="409756"/>
          <a:ext cx="10515600" cy="24948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Pathogen enters through natural openings or wounds to plants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Pathogen can grow epiphytically on susceptible and resistant genotypes with no disease symptoms occurring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Secondary spread occurs from splash dispersal and contact of adjacent leaves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Overhead sprinkler systems can increase infection in the field</a:t>
          </a:r>
        </a:p>
      </dsp:txBody>
      <dsp:txXfrm>
        <a:off x="0" y="409756"/>
        <a:ext cx="10515600" cy="2494800"/>
      </dsp:txXfrm>
    </dsp:sp>
    <dsp:sp modelId="{55CD23C5-89F5-45A4-8704-649A7D115709}">
      <dsp:nvSpPr>
        <dsp:cNvPr id="0" name=""/>
        <dsp:cNvSpPr/>
      </dsp:nvSpPr>
      <dsp:spPr>
        <a:xfrm>
          <a:off x="525780" y="85036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Pathogen is vectored by wind and water </a:t>
          </a:r>
        </a:p>
      </dsp:txBody>
      <dsp:txXfrm>
        <a:off x="557483" y="116739"/>
        <a:ext cx="7297514" cy="586034"/>
      </dsp:txXfrm>
    </dsp:sp>
    <dsp:sp modelId="{F8FF7582-CE55-465A-8914-1226F8D46784}">
      <dsp:nvSpPr>
        <dsp:cNvPr id="0" name=""/>
        <dsp:cNvSpPr/>
      </dsp:nvSpPr>
      <dsp:spPr>
        <a:xfrm>
          <a:off x="0" y="3348076"/>
          <a:ext cx="10515600" cy="918225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Greater losses occur in warm temperatures</a:t>
          </a:r>
        </a:p>
      </dsp:txBody>
      <dsp:txXfrm>
        <a:off x="0" y="3348076"/>
        <a:ext cx="10515600" cy="918225"/>
      </dsp:txXfrm>
    </dsp:sp>
    <dsp:sp modelId="{EB28D7C9-1455-44BC-975B-F9EAA0399670}">
      <dsp:nvSpPr>
        <dsp:cNvPr id="0" name=""/>
        <dsp:cNvSpPr/>
      </dsp:nvSpPr>
      <dsp:spPr>
        <a:xfrm>
          <a:off x="525780" y="3023356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Distributed in the United States and Brazil </a:t>
          </a:r>
        </a:p>
      </dsp:txBody>
      <dsp:txXfrm>
        <a:off x="557483" y="3055059"/>
        <a:ext cx="7297514" cy="58603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F1DF0-633F-438C-B220-DE8FAC3C7215}">
      <dsp:nvSpPr>
        <dsp:cNvPr id="0" name=""/>
        <dsp:cNvSpPr/>
      </dsp:nvSpPr>
      <dsp:spPr>
        <a:xfrm>
          <a:off x="7587" y="0"/>
          <a:ext cx="4619518" cy="2424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Common Bacterial Blight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Causal organism: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Xanthomonas </a:t>
          </a:r>
          <a:r>
            <a:rPr lang="en-US" sz="1800" i="1" kern="1200" dirty="0" err="1"/>
            <a:t>axonopodis</a:t>
          </a:r>
          <a:r>
            <a:rPr lang="en-US" sz="1800" i="1" kern="1200" dirty="0"/>
            <a:t> </a:t>
          </a:r>
          <a:r>
            <a:rPr lang="en-US" sz="1800" kern="1200" dirty="0" err="1"/>
            <a:t>pv</a:t>
          </a:r>
          <a:r>
            <a:rPr lang="en-US" sz="1800" kern="1200" dirty="0"/>
            <a:t>. </a:t>
          </a:r>
          <a:r>
            <a:rPr lang="en-US" sz="1800" i="1" kern="1200" dirty="0"/>
            <a:t>phaseoli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 </a:t>
          </a:r>
          <a:r>
            <a:rPr lang="en-US" sz="1800" kern="1200" dirty="0"/>
            <a:t>and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Xanthomonas </a:t>
          </a:r>
          <a:r>
            <a:rPr lang="en-US" sz="1800" i="1" kern="1200" dirty="0" err="1"/>
            <a:t>fuscans</a:t>
          </a:r>
          <a:r>
            <a:rPr lang="en-US" sz="1800" i="1" kern="1200" dirty="0"/>
            <a:t> </a:t>
          </a:r>
          <a:r>
            <a:rPr lang="en-US" sz="1800" kern="1200" dirty="0" err="1"/>
            <a:t>pv</a:t>
          </a:r>
          <a:r>
            <a:rPr lang="en-US" sz="1800" kern="1200" dirty="0"/>
            <a:t>. </a:t>
          </a:r>
          <a:r>
            <a:rPr lang="en-US" sz="1800" i="1" kern="1200" dirty="0" err="1"/>
            <a:t>fuscans</a:t>
          </a:r>
          <a:r>
            <a:rPr lang="en-US" sz="1800" i="1" kern="1200" dirty="0"/>
            <a:t> </a:t>
          </a:r>
          <a:endParaRPr lang="en-US" sz="1800" kern="1200" dirty="0"/>
        </a:p>
      </dsp:txBody>
      <dsp:txXfrm>
        <a:off x="78600" y="71013"/>
        <a:ext cx="4477492" cy="2282524"/>
      </dsp:txXfrm>
    </dsp:sp>
    <dsp:sp modelId="{75B916DC-80A0-4174-9553-CA65930D1B97}">
      <dsp:nvSpPr>
        <dsp:cNvPr id="0" name=""/>
        <dsp:cNvSpPr/>
      </dsp:nvSpPr>
      <dsp:spPr>
        <a:xfrm>
          <a:off x="5089057" y="639454"/>
          <a:ext cx="979337" cy="1145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200" kern="1200"/>
        </a:p>
      </dsp:txBody>
      <dsp:txXfrm>
        <a:off x="5089057" y="868582"/>
        <a:ext cx="685536" cy="687384"/>
      </dsp:txXfrm>
    </dsp:sp>
    <dsp:sp modelId="{3FF89884-6A7B-4D2C-9A65-AEAC0F7D3B83}">
      <dsp:nvSpPr>
        <dsp:cNvPr id="0" name=""/>
        <dsp:cNvSpPr/>
      </dsp:nvSpPr>
      <dsp:spPr>
        <a:xfrm>
          <a:off x="6474912" y="0"/>
          <a:ext cx="4619518" cy="2424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Symptoms: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Water-soaked spots that enlarge and become necrotic lesions surrounded by lemon-yellow tissue on the leaf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Progressed lesions can look as if the leaf had been burned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Lesions are found interveinal and on margins of the leaves</a:t>
          </a:r>
        </a:p>
      </dsp:txBody>
      <dsp:txXfrm>
        <a:off x="6545925" y="71013"/>
        <a:ext cx="4477492" cy="228252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FA4236-0229-4114-AFC0-948DBC1FF6A1}">
      <dsp:nvSpPr>
        <dsp:cNvPr id="0" name=""/>
        <dsp:cNvSpPr/>
      </dsp:nvSpPr>
      <dsp:spPr>
        <a:xfrm>
          <a:off x="0" y="47962"/>
          <a:ext cx="5889771" cy="1228817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Lesions on pods are dark red, circular and slightly sunken</a:t>
          </a:r>
        </a:p>
      </dsp:txBody>
      <dsp:txXfrm>
        <a:off x="307204" y="355166"/>
        <a:ext cx="5275363" cy="614409"/>
      </dsp:txXfrm>
    </dsp:sp>
    <dsp:sp modelId="{AFC232A6-ADA5-486B-A6E4-A0C2A4C74E6E}">
      <dsp:nvSpPr>
        <dsp:cNvPr id="0" name=""/>
        <dsp:cNvSpPr/>
      </dsp:nvSpPr>
      <dsp:spPr>
        <a:xfrm>
          <a:off x="0" y="1319979"/>
          <a:ext cx="5889771" cy="1227174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Bacterial ooze can be observed on pods in highly humid conditions</a:t>
          </a:r>
        </a:p>
      </dsp:txBody>
      <dsp:txXfrm>
        <a:off x="306794" y="1626773"/>
        <a:ext cx="5276184" cy="613587"/>
      </dsp:txXfrm>
    </dsp:sp>
    <dsp:sp modelId="{24D310F8-0823-4C86-9C3C-2F94C8D025A1}">
      <dsp:nvSpPr>
        <dsp:cNvPr id="0" name=""/>
        <dsp:cNvSpPr/>
      </dsp:nvSpPr>
      <dsp:spPr>
        <a:xfrm>
          <a:off x="0" y="2590354"/>
          <a:ext cx="5889771" cy="1220562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Infected seeds can have butter yellow to brown spots</a:t>
          </a:r>
        </a:p>
      </dsp:txBody>
      <dsp:txXfrm>
        <a:off x="305141" y="2895495"/>
        <a:ext cx="5279490" cy="610281"/>
      </dsp:txXfrm>
    </dsp:sp>
    <dsp:sp modelId="{8D7EE9EA-72BB-4FBD-A7CB-DAA074E8AC0A}">
      <dsp:nvSpPr>
        <dsp:cNvPr id="0" name=""/>
        <dsp:cNvSpPr/>
      </dsp:nvSpPr>
      <dsp:spPr>
        <a:xfrm>
          <a:off x="0" y="3854116"/>
          <a:ext cx="5889771" cy="1194803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Severely infected seeds can be shriveled</a:t>
          </a:r>
        </a:p>
      </dsp:txBody>
      <dsp:txXfrm>
        <a:off x="298701" y="4152817"/>
        <a:ext cx="5292369" cy="597401"/>
      </dsp:txXfrm>
    </dsp:sp>
    <dsp:sp modelId="{7B9076B1-2489-4DE2-B9A6-95CDB16E3213}">
      <dsp:nvSpPr>
        <dsp:cNvPr id="0" name=""/>
        <dsp:cNvSpPr/>
      </dsp:nvSpPr>
      <dsp:spPr>
        <a:xfrm>
          <a:off x="0" y="5092119"/>
          <a:ext cx="5889771" cy="1168438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Seedlings from contaminated seed can harbor a large amount of the pathogen before symptoms appear </a:t>
          </a:r>
        </a:p>
      </dsp:txBody>
      <dsp:txXfrm>
        <a:off x="292110" y="5384229"/>
        <a:ext cx="5305552" cy="5842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5BF3-FFD7-4716-8D9C-C5325697E7FF}">
      <dsp:nvSpPr>
        <dsp:cNvPr id="0" name=""/>
        <dsp:cNvSpPr/>
      </dsp:nvSpPr>
      <dsp:spPr>
        <a:xfrm>
          <a:off x="0" y="409756"/>
          <a:ext cx="10515600" cy="24948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Pathogen enters through natural openings or wounds to plants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Pathogen can grow epiphytically on several nonhost plants, serving as an inoculum reservoir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Secondary spread occurs from splash dispersal and contact of adjacent leaves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Overhead sprinkler systems can increase infection in the field</a:t>
          </a:r>
        </a:p>
      </dsp:txBody>
      <dsp:txXfrm>
        <a:off x="0" y="409756"/>
        <a:ext cx="10515600" cy="2494800"/>
      </dsp:txXfrm>
    </dsp:sp>
    <dsp:sp modelId="{55CD23C5-89F5-45A4-8704-649A7D115709}">
      <dsp:nvSpPr>
        <dsp:cNvPr id="0" name=""/>
        <dsp:cNvSpPr/>
      </dsp:nvSpPr>
      <dsp:spPr>
        <a:xfrm>
          <a:off x="525780" y="85036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Pathogen is vectored by wind, water, insects, animals and machinery </a:t>
          </a:r>
        </a:p>
      </dsp:txBody>
      <dsp:txXfrm>
        <a:off x="557483" y="116739"/>
        <a:ext cx="7297514" cy="586034"/>
      </dsp:txXfrm>
    </dsp:sp>
    <dsp:sp modelId="{F8FF7582-CE55-465A-8914-1226F8D46784}">
      <dsp:nvSpPr>
        <dsp:cNvPr id="0" name=""/>
        <dsp:cNvSpPr/>
      </dsp:nvSpPr>
      <dsp:spPr>
        <a:xfrm>
          <a:off x="0" y="3348076"/>
          <a:ext cx="10515600" cy="918225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Greater losses occur in hot, wet and humid areas</a:t>
          </a:r>
        </a:p>
      </dsp:txBody>
      <dsp:txXfrm>
        <a:off x="0" y="3348076"/>
        <a:ext cx="10515600" cy="918225"/>
      </dsp:txXfrm>
    </dsp:sp>
    <dsp:sp modelId="{EB28D7C9-1455-44BC-975B-F9EAA0399670}">
      <dsp:nvSpPr>
        <dsp:cNvPr id="0" name=""/>
        <dsp:cNvSpPr/>
      </dsp:nvSpPr>
      <dsp:spPr>
        <a:xfrm>
          <a:off x="525780" y="3023356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Distributed in the United States and Brazil </a:t>
          </a:r>
        </a:p>
      </dsp:txBody>
      <dsp:txXfrm>
        <a:off x="557483" y="3055059"/>
        <a:ext cx="7297514" cy="58603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F1DF0-633F-438C-B220-DE8FAC3C7215}">
      <dsp:nvSpPr>
        <dsp:cNvPr id="0" name=""/>
        <dsp:cNvSpPr/>
      </dsp:nvSpPr>
      <dsp:spPr>
        <a:xfrm>
          <a:off x="2168" y="0"/>
          <a:ext cx="4624033" cy="2424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Asian Soybean Rust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Causal organism: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 err="1"/>
            <a:t>Phakopsora</a:t>
          </a:r>
          <a:r>
            <a:rPr lang="en-US" sz="1800" i="1" kern="1200" dirty="0"/>
            <a:t> </a:t>
          </a:r>
          <a:r>
            <a:rPr lang="en-US" sz="1800" i="1" kern="1200" dirty="0" err="1"/>
            <a:t>pachyrhizi</a:t>
          </a:r>
          <a:endParaRPr lang="en-US" sz="1800" i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Non-Phaseolus ONLY</a:t>
          </a:r>
        </a:p>
      </dsp:txBody>
      <dsp:txXfrm>
        <a:off x="73181" y="71013"/>
        <a:ext cx="4482007" cy="2282524"/>
      </dsp:txXfrm>
    </dsp:sp>
    <dsp:sp modelId="{75B916DC-80A0-4174-9553-CA65930D1B97}">
      <dsp:nvSpPr>
        <dsp:cNvPr id="0" name=""/>
        <dsp:cNvSpPr/>
      </dsp:nvSpPr>
      <dsp:spPr>
        <a:xfrm>
          <a:off x="5088605" y="638894"/>
          <a:ext cx="980295" cy="114676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200" kern="1200"/>
        </a:p>
      </dsp:txBody>
      <dsp:txXfrm>
        <a:off x="5088605" y="868246"/>
        <a:ext cx="686207" cy="688056"/>
      </dsp:txXfrm>
    </dsp:sp>
    <dsp:sp modelId="{3FF89884-6A7B-4D2C-9A65-AEAC0F7D3B83}">
      <dsp:nvSpPr>
        <dsp:cNvPr id="0" name=""/>
        <dsp:cNvSpPr/>
      </dsp:nvSpPr>
      <dsp:spPr>
        <a:xfrm>
          <a:off x="6475815" y="0"/>
          <a:ext cx="4624033" cy="2424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Symptoms: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Tan or reddish-brown lesions develop on the underside of the leaf first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Small blisters develop in the lesions, which break open to release spores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Lesions can form on pods and stems as well</a:t>
          </a:r>
        </a:p>
      </dsp:txBody>
      <dsp:txXfrm>
        <a:off x="6546828" y="71013"/>
        <a:ext cx="4482007" cy="22825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5BF3-FFD7-4716-8D9C-C5325697E7FF}">
      <dsp:nvSpPr>
        <dsp:cNvPr id="0" name=""/>
        <dsp:cNvSpPr/>
      </dsp:nvSpPr>
      <dsp:spPr>
        <a:xfrm>
          <a:off x="0" y="589419"/>
          <a:ext cx="10515600" cy="20412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99872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Pathogen enters when leaves are wet and temperatures are between 8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℃ - 28℃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Pathogen is an obligate parasite and requires a living host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Can survive on alternative hosts, serving as an inoculum source</a:t>
          </a:r>
        </a:p>
      </dsp:txBody>
      <dsp:txXfrm>
        <a:off x="0" y="589419"/>
        <a:ext cx="10515600" cy="2041200"/>
      </dsp:txXfrm>
    </dsp:sp>
    <dsp:sp modelId="{55CD23C5-89F5-45A4-8704-649A7D115709}">
      <dsp:nvSpPr>
        <dsp:cNvPr id="0" name=""/>
        <dsp:cNvSpPr/>
      </dsp:nvSpPr>
      <dsp:spPr>
        <a:xfrm>
          <a:off x="525780" y="235179"/>
          <a:ext cx="7360920" cy="70848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Pathogen is vectored by wind</a:t>
          </a:r>
        </a:p>
      </dsp:txBody>
      <dsp:txXfrm>
        <a:off x="560365" y="269764"/>
        <a:ext cx="7291750" cy="639310"/>
      </dsp:txXfrm>
    </dsp:sp>
    <dsp:sp modelId="{F8FF7582-CE55-465A-8914-1226F8D46784}">
      <dsp:nvSpPr>
        <dsp:cNvPr id="0" name=""/>
        <dsp:cNvSpPr/>
      </dsp:nvSpPr>
      <dsp:spPr>
        <a:xfrm>
          <a:off x="0" y="3114459"/>
          <a:ext cx="10515600" cy="10017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99872" rIns="816127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Greater losses occur in warm, wet and humid areas</a:t>
          </a:r>
        </a:p>
      </dsp:txBody>
      <dsp:txXfrm>
        <a:off x="0" y="3114459"/>
        <a:ext cx="10515600" cy="1001700"/>
      </dsp:txXfrm>
    </dsp:sp>
    <dsp:sp modelId="{EB28D7C9-1455-44BC-975B-F9EAA0399670}">
      <dsp:nvSpPr>
        <dsp:cNvPr id="0" name=""/>
        <dsp:cNvSpPr/>
      </dsp:nvSpPr>
      <dsp:spPr>
        <a:xfrm>
          <a:off x="525780" y="2760219"/>
          <a:ext cx="7360920" cy="70848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Distributed in the United States and Brazil </a:t>
          </a:r>
        </a:p>
      </dsp:txBody>
      <dsp:txXfrm>
        <a:off x="560365" y="2794804"/>
        <a:ext cx="7291750" cy="63931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B474A-F935-4FBA-BC3D-A237D6E8F755}">
      <dsp:nvSpPr>
        <dsp:cNvPr id="0" name=""/>
        <dsp:cNvSpPr/>
      </dsp:nvSpPr>
      <dsp:spPr>
        <a:xfrm>
          <a:off x="0" y="403703"/>
          <a:ext cx="6263640" cy="74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Viruses</a:t>
          </a:r>
        </a:p>
      </dsp:txBody>
      <dsp:txXfrm>
        <a:off x="36553" y="440256"/>
        <a:ext cx="6190534" cy="675694"/>
      </dsp:txXfrm>
    </dsp:sp>
    <dsp:sp modelId="{8CE099A4-C34F-4DC4-B8F7-78A2D370230D}">
      <dsp:nvSpPr>
        <dsp:cNvPr id="0" name=""/>
        <dsp:cNvSpPr/>
      </dsp:nvSpPr>
      <dsp:spPr>
        <a:xfrm>
          <a:off x="0" y="1152503"/>
          <a:ext cx="6263640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BCMV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BCMNV</a:t>
          </a:r>
        </a:p>
      </dsp:txBody>
      <dsp:txXfrm>
        <a:off x="0" y="1152503"/>
        <a:ext cx="6263640" cy="828000"/>
      </dsp:txXfrm>
    </dsp:sp>
    <dsp:sp modelId="{9594ABA3-C0D1-4652-887C-C74051BA6C72}">
      <dsp:nvSpPr>
        <dsp:cNvPr id="0" name=""/>
        <dsp:cNvSpPr/>
      </dsp:nvSpPr>
      <dsp:spPr>
        <a:xfrm>
          <a:off x="0" y="1980504"/>
          <a:ext cx="6263640" cy="748800"/>
        </a:xfrm>
        <a:prstGeom prst="roundRect">
          <a:avLst/>
        </a:prstGeom>
        <a:solidFill>
          <a:schemeClr val="accent5">
            <a:hueOff val="-4990872"/>
            <a:satOff val="-7727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Fungi</a:t>
          </a:r>
        </a:p>
      </dsp:txBody>
      <dsp:txXfrm>
        <a:off x="36553" y="2017057"/>
        <a:ext cx="6190534" cy="675694"/>
      </dsp:txXfrm>
    </dsp:sp>
    <dsp:sp modelId="{2DB9881A-3205-4CD1-AFA8-29A6A3A20195}">
      <dsp:nvSpPr>
        <dsp:cNvPr id="0" name=""/>
        <dsp:cNvSpPr/>
      </dsp:nvSpPr>
      <dsp:spPr>
        <a:xfrm>
          <a:off x="0" y="2729303"/>
          <a:ext cx="6263640" cy="162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Angular leaf spot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Fusarium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Rhizoctonia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Alternaria</a:t>
          </a:r>
        </a:p>
      </dsp:txBody>
      <dsp:txXfrm>
        <a:off x="0" y="2729303"/>
        <a:ext cx="6263640" cy="1622880"/>
      </dsp:txXfrm>
    </dsp:sp>
    <dsp:sp modelId="{BAA1EBE0-AC5D-4BF9-AB21-293CA2931553}">
      <dsp:nvSpPr>
        <dsp:cNvPr id="0" name=""/>
        <dsp:cNvSpPr/>
      </dsp:nvSpPr>
      <dsp:spPr>
        <a:xfrm>
          <a:off x="0" y="4352184"/>
          <a:ext cx="6263640" cy="748800"/>
        </a:xfrm>
        <a:prstGeom prst="round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Additional requests can be made</a:t>
          </a:r>
        </a:p>
      </dsp:txBody>
      <dsp:txXfrm>
        <a:off x="36553" y="4388737"/>
        <a:ext cx="6190534" cy="675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95F4F-A73B-4583-91E9-B975656468BC}">
      <dsp:nvSpPr>
        <dsp:cNvPr id="0" name=""/>
        <dsp:cNvSpPr/>
      </dsp:nvSpPr>
      <dsp:spPr>
        <a:xfrm>
          <a:off x="0" y="69623"/>
          <a:ext cx="6263640" cy="121680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Diagnostics on:</a:t>
          </a:r>
        </a:p>
      </dsp:txBody>
      <dsp:txXfrm>
        <a:off x="59399" y="129022"/>
        <a:ext cx="6144842" cy="1098002"/>
      </dsp:txXfrm>
    </dsp:sp>
    <dsp:sp modelId="{DB1A59D8-9176-436C-AAE9-937DA38BA349}">
      <dsp:nvSpPr>
        <dsp:cNvPr id="0" name=""/>
        <dsp:cNvSpPr/>
      </dsp:nvSpPr>
      <dsp:spPr>
        <a:xfrm>
          <a:off x="0" y="1286423"/>
          <a:ext cx="6263640" cy="162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Bean Serologies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Field inspection samples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Additional testing requests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500" kern="1200"/>
            <a:t>Non-Official samples</a:t>
          </a:r>
        </a:p>
      </dsp:txBody>
      <dsp:txXfrm>
        <a:off x="0" y="1286423"/>
        <a:ext cx="6263640" cy="1622880"/>
      </dsp:txXfrm>
    </dsp:sp>
    <dsp:sp modelId="{361A400D-26B0-4B66-8B1C-2660AA8092E3}">
      <dsp:nvSpPr>
        <dsp:cNvPr id="0" name=""/>
        <dsp:cNvSpPr/>
      </dsp:nvSpPr>
      <dsp:spPr>
        <a:xfrm>
          <a:off x="0" y="2909303"/>
          <a:ext cx="6263640" cy="1216800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Training field inspectors on disease identification</a:t>
          </a:r>
        </a:p>
      </dsp:txBody>
      <dsp:txXfrm>
        <a:off x="59399" y="2968702"/>
        <a:ext cx="6144842" cy="1098002"/>
      </dsp:txXfrm>
    </dsp:sp>
    <dsp:sp modelId="{10DE4D80-C1F9-456A-A74F-C44861BF06A6}">
      <dsp:nvSpPr>
        <dsp:cNvPr id="0" name=""/>
        <dsp:cNvSpPr/>
      </dsp:nvSpPr>
      <dsp:spPr>
        <a:xfrm>
          <a:off x="0" y="4218264"/>
          <a:ext cx="6263640" cy="1216800"/>
        </a:xfrm>
        <a:prstGeom prst="round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Monitoring current and new pathogens</a:t>
          </a:r>
        </a:p>
      </dsp:txBody>
      <dsp:txXfrm>
        <a:off x="59399" y="4277663"/>
        <a:ext cx="614484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F6C26-1BEB-40DF-9C45-0F239B6EA150}">
      <dsp:nvSpPr>
        <dsp:cNvPr id="0" name=""/>
        <dsp:cNvSpPr/>
      </dsp:nvSpPr>
      <dsp:spPr>
        <a:xfrm>
          <a:off x="2102" y="0"/>
          <a:ext cx="4483153" cy="2249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Bean Anthracnose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Causal organism: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/>
            <a:t>Colletotrichum </a:t>
          </a:r>
          <a:r>
            <a:rPr lang="en-US" sz="1800" i="1" kern="1200" dirty="0" err="1"/>
            <a:t>lindemuthianum</a:t>
          </a:r>
          <a:endParaRPr lang="en-US" sz="1800" i="0" kern="1200" dirty="0"/>
        </a:p>
      </dsp:txBody>
      <dsp:txXfrm>
        <a:off x="67983" y="65881"/>
        <a:ext cx="4351391" cy="2117565"/>
      </dsp:txXfrm>
    </dsp:sp>
    <dsp:sp modelId="{ED1D7C23-0455-4582-BA8E-7598BB11CFA1}">
      <dsp:nvSpPr>
        <dsp:cNvPr id="0" name=""/>
        <dsp:cNvSpPr/>
      </dsp:nvSpPr>
      <dsp:spPr>
        <a:xfrm>
          <a:off x="4933571" y="568752"/>
          <a:ext cx="950428" cy="11118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0" kern="1200"/>
        </a:p>
      </dsp:txBody>
      <dsp:txXfrm>
        <a:off x="4933571" y="791116"/>
        <a:ext cx="665300" cy="667094"/>
      </dsp:txXfrm>
    </dsp:sp>
    <dsp:sp modelId="{177AF514-781E-4029-A972-EF4E80E745A7}">
      <dsp:nvSpPr>
        <dsp:cNvPr id="0" name=""/>
        <dsp:cNvSpPr/>
      </dsp:nvSpPr>
      <dsp:spPr>
        <a:xfrm>
          <a:off x="6278517" y="0"/>
          <a:ext cx="4483153" cy="22493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Symptoms</a:t>
          </a:r>
          <a:r>
            <a:rPr lang="en-US" sz="2800" kern="1200" dirty="0"/>
            <a:t>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Black-red sunken cankers on infected pods and seeds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Cankers develop a black ring with a red outer border and salmon colored center as infection progresses</a:t>
          </a:r>
        </a:p>
      </dsp:txBody>
      <dsp:txXfrm>
        <a:off x="6344398" y="65881"/>
        <a:ext cx="4351391" cy="21175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B493A-3C01-4832-9346-64C03B53D159}">
      <dsp:nvSpPr>
        <dsp:cNvPr id="0" name=""/>
        <dsp:cNvSpPr/>
      </dsp:nvSpPr>
      <dsp:spPr>
        <a:xfrm>
          <a:off x="1659" y="2616"/>
          <a:ext cx="3394921" cy="1998074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Red-brown spots and streaks on the stems, petioles and leaves</a:t>
          </a:r>
        </a:p>
      </dsp:txBody>
      <dsp:txXfrm>
        <a:off x="501178" y="502135"/>
        <a:ext cx="2395884" cy="999037"/>
      </dsp:txXfrm>
    </dsp:sp>
    <dsp:sp modelId="{3DDC63A8-4FFC-4D92-AB5D-6474B54BCAA5}">
      <dsp:nvSpPr>
        <dsp:cNvPr id="0" name=""/>
        <dsp:cNvSpPr/>
      </dsp:nvSpPr>
      <dsp:spPr>
        <a:xfrm>
          <a:off x="1659" y="2190805"/>
          <a:ext cx="3394921" cy="2005312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Veins turn brick-red to purple on the underside of an infected leaf </a:t>
          </a:r>
        </a:p>
      </dsp:txBody>
      <dsp:txXfrm>
        <a:off x="502987" y="2692133"/>
        <a:ext cx="2392265" cy="1002656"/>
      </dsp:txXfrm>
    </dsp:sp>
    <dsp:sp modelId="{866C7591-11DA-40AA-A6C5-49BDED145C14}">
      <dsp:nvSpPr>
        <dsp:cNvPr id="0" name=""/>
        <dsp:cNvSpPr/>
      </dsp:nvSpPr>
      <dsp:spPr>
        <a:xfrm>
          <a:off x="1659" y="4386233"/>
          <a:ext cx="3394921" cy="1910417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chemeClr val="bg1"/>
              </a:solidFill>
            </a:rPr>
            <a:t>Symptoms can occur as early as the emergence of a seedling</a:t>
          </a:r>
          <a:endParaRPr lang="en-US" sz="1600" kern="1200" dirty="0">
            <a:solidFill>
              <a:schemeClr val="bg1"/>
            </a:solidFill>
          </a:endParaRPr>
        </a:p>
      </dsp:txBody>
      <dsp:txXfrm>
        <a:off x="479263" y="4863837"/>
        <a:ext cx="2439713" cy="955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5BF3-FFD7-4716-8D9C-C5325697E7FF}">
      <dsp:nvSpPr>
        <dsp:cNvPr id="0" name=""/>
        <dsp:cNvSpPr/>
      </dsp:nvSpPr>
      <dsp:spPr>
        <a:xfrm>
          <a:off x="0" y="513481"/>
          <a:ext cx="10515600" cy="141750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20700" rIns="81612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Overhead sprinkler systems can increase infection in the field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>
              <a:solidFill>
                <a:schemeClr val="tx1"/>
              </a:solidFill>
            </a:rPr>
            <a:t>Pathogen can enter without wounds</a:t>
          </a:r>
        </a:p>
      </dsp:txBody>
      <dsp:txXfrm>
        <a:off x="0" y="513481"/>
        <a:ext cx="10515600" cy="1417500"/>
      </dsp:txXfrm>
    </dsp:sp>
    <dsp:sp modelId="{55CD23C5-89F5-45A4-8704-649A7D115709}">
      <dsp:nvSpPr>
        <dsp:cNvPr id="0" name=""/>
        <dsp:cNvSpPr/>
      </dsp:nvSpPr>
      <dsp:spPr>
        <a:xfrm>
          <a:off x="525780" y="144481"/>
          <a:ext cx="7360920" cy="73800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Pathogen is vectored by wind and water</a:t>
          </a:r>
        </a:p>
      </dsp:txBody>
      <dsp:txXfrm>
        <a:off x="561806" y="180507"/>
        <a:ext cx="7288868" cy="665948"/>
      </dsp:txXfrm>
    </dsp:sp>
    <dsp:sp modelId="{F8FF7582-CE55-465A-8914-1226F8D46784}">
      <dsp:nvSpPr>
        <dsp:cNvPr id="0" name=""/>
        <dsp:cNvSpPr/>
      </dsp:nvSpPr>
      <dsp:spPr>
        <a:xfrm>
          <a:off x="0" y="2434981"/>
          <a:ext cx="10515600" cy="1771875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520700" rIns="816127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Greater losses occur in temperate to subtropical zones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/>
            <a:t>Lower losses occur in semiarid areas due to low rainfall and high temperatures during growing season</a:t>
          </a:r>
        </a:p>
      </dsp:txBody>
      <dsp:txXfrm>
        <a:off x="0" y="2434981"/>
        <a:ext cx="10515600" cy="1771875"/>
      </dsp:txXfrm>
    </dsp:sp>
    <dsp:sp modelId="{EB28D7C9-1455-44BC-975B-F9EAA0399670}">
      <dsp:nvSpPr>
        <dsp:cNvPr id="0" name=""/>
        <dsp:cNvSpPr/>
      </dsp:nvSpPr>
      <dsp:spPr>
        <a:xfrm>
          <a:off x="525780" y="2065981"/>
          <a:ext cx="7360920" cy="73800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Distributed worldwide </a:t>
          </a:r>
        </a:p>
      </dsp:txBody>
      <dsp:txXfrm>
        <a:off x="561806" y="2102007"/>
        <a:ext cx="7288868" cy="6659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58E041-6AAA-4120-AE4A-C51422C717E8}">
      <dsp:nvSpPr>
        <dsp:cNvPr id="0" name=""/>
        <dsp:cNvSpPr/>
      </dsp:nvSpPr>
      <dsp:spPr>
        <a:xfrm>
          <a:off x="2224" y="0"/>
          <a:ext cx="4743912" cy="2256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Bacterial Wilt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Causal organism: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 dirty="0" err="1"/>
            <a:t>Curtobacterium</a:t>
          </a:r>
          <a:r>
            <a:rPr lang="en-US" sz="1800" i="1" kern="1200" dirty="0"/>
            <a:t> </a:t>
          </a:r>
          <a:r>
            <a:rPr lang="en-US" sz="1800" i="1" kern="1200" dirty="0" err="1"/>
            <a:t>flaccumfaciens</a:t>
          </a:r>
          <a:r>
            <a:rPr lang="en-US" sz="1800" i="1" kern="1200" dirty="0"/>
            <a:t> </a:t>
          </a:r>
          <a:r>
            <a:rPr lang="en-US" sz="1800" kern="1200" dirty="0" err="1"/>
            <a:t>pv</a:t>
          </a:r>
          <a:r>
            <a:rPr lang="en-US" sz="1800" kern="1200" dirty="0"/>
            <a:t>. </a:t>
          </a:r>
          <a:r>
            <a:rPr lang="en-US" sz="1800" i="1" kern="1200" dirty="0" err="1"/>
            <a:t>flaccumfaciens</a:t>
          </a:r>
          <a:endParaRPr lang="en-US" sz="1800" kern="1200" dirty="0"/>
        </a:p>
      </dsp:txBody>
      <dsp:txXfrm>
        <a:off x="68319" y="66095"/>
        <a:ext cx="4611722" cy="2124448"/>
      </dsp:txXfrm>
    </dsp:sp>
    <dsp:sp modelId="{718B75D9-2AE3-4392-BA1C-71CEF60C9A48}">
      <dsp:nvSpPr>
        <dsp:cNvPr id="0" name=""/>
        <dsp:cNvSpPr/>
      </dsp:nvSpPr>
      <dsp:spPr>
        <a:xfrm>
          <a:off x="5220528" y="540073"/>
          <a:ext cx="1005709" cy="11764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/>
        </a:p>
      </dsp:txBody>
      <dsp:txXfrm>
        <a:off x="5220528" y="775371"/>
        <a:ext cx="703996" cy="705894"/>
      </dsp:txXfrm>
    </dsp:sp>
    <dsp:sp modelId="{C6CE9640-1A4D-41DC-8BD8-74B2D835D034}">
      <dsp:nvSpPr>
        <dsp:cNvPr id="0" name=""/>
        <dsp:cNvSpPr/>
      </dsp:nvSpPr>
      <dsp:spPr>
        <a:xfrm>
          <a:off x="6643701" y="0"/>
          <a:ext cx="4743912" cy="2256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Symptoms: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Wilting during moisture stress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Interveinal chlorosis and necrosis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Infected seeds can be yellow or purple in color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Seedlings can be stunted or die </a:t>
          </a:r>
        </a:p>
      </dsp:txBody>
      <dsp:txXfrm>
        <a:off x="6709796" y="66095"/>
        <a:ext cx="4611722" cy="21244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95BF3-FFD7-4716-8D9C-C5325697E7FF}">
      <dsp:nvSpPr>
        <dsp:cNvPr id="0" name=""/>
        <dsp:cNvSpPr/>
      </dsp:nvSpPr>
      <dsp:spPr>
        <a:xfrm>
          <a:off x="0" y="418418"/>
          <a:ext cx="10515600" cy="18364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Pathogen must enter the vascular system via seed or wounds to plants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Root-knot nematodes shown to provide a mechanical injury that can introduce the pathogen </a:t>
          </a:r>
        </a:p>
      </dsp:txBody>
      <dsp:txXfrm>
        <a:off x="0" y="418418"/>
        <a:ext cx="10515600" cy="1836450"/>
      </dsp:txXfrm>
    </dsp:sp>
    <dsp:sp modelId="{55CD23C5-89F5-45A4-8704-649A7D115709}">
      <dsp:nvSpPr>
        <dsp:cNvPr id="0" name=""/>
        <dsp:cNvSpPr/>
      </dsp:nvSpPr>
      <dsp:spPr>
        <a:xfrm>
          <a:off x="525780" y="93698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Pathogen is vectored by wind and water </a:t>
          </a:r>
        </a:p>
      </dsp:txBody>
      <dsp:txXfrm>
        <a:off x="557483" y="125401"/>
        <a:ext cx="7297514" cy="586034"/>
      </dsp:txXfrm>
    </dsp:sp>
    <dsp:sp modelId="{F8FF7582-CE55-465A-8914-1226F8D46784}">
      <dsp:nvSpPr>
        <dsp:cNvPr id="0" name=""/>
        <dsp:cNvSpPr/>
      </dsp:nvSpPr>
      <dsp:spPr>
        <a:xfrm>
          <a:off x="0" y="2698389"/>
          <a:ext cx="10515600" cy="1559250"/>
        </a:xfrm>
        <a:prstGeom prst="rect">
          <a:avLst/>
        </a:prstGeom>
        <a:solidFill>
          <a:schemeClr val="bg1">
            <a:alpha val="9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58216" rIns="816127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Greater losses occur in dry, hot summers with extended drought periods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Quarantine pathogen with zero tolerance in several countries</a:t>
          </a:r>
        </a:p>
      </dsp:txBody>
      <dsp:txXfrm>
        <a:off x="0" y="2698389"/>
        <a:ext cx="10515600" cy="1559250"/>
      </dsp:txXfrm>
    </dsp:sp>
    <dsp:sp modelId="{EB28D7C9-1455-44BC-975B-F9EAA0399670}">
      <dsp:nvSpPr>
        <dsp:cNvPr id="0" name=""/>
        <dsp:cNvSpPr/>
      </dsp:nvSpPr>
      <dsp:spPr>
        <a:xfrm>
          <a:off x="525780" y="2373669"/>
          <a:ext cx="7360920" cy="649440"/>
        </a:xfrm>
        <a:prstGeom prst="roundRect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Distributed worldwide </a:t>
          </a:r>
        </a:p>
      </dsp:txBody>
      <dsp:txXfrm>
        <a:off x="557483" y="2405372"/>
        <a:ext cx="7297514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BEF31C-17EE-4778-BE2B-CB3A5481BB3E}">
      <dsp:nvSpPr>
        <dsp:cNvPr id="0" name=""/>
        <dsp:cNvSpPr/>
      </dsp:nvSpPr>
      <dsp:spPr>
        <a:xfrm>
          <a:off x="0" y="0"/>
          <a:ext cx="4564012" cy="3104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Halo Blight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Causal organism: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  <a:r>
            <a:rPr lang="en-US" sz="1800" i="1" kern="1200" dirty="0"/>
            <a:t>Pseudomonas </a:t>
          </a:r>
          <a:r>
            <a:rPr lang="en-US" sz="1800" i="1" kern="1200" dirty="0" err="1"/>
            <a:t>savastanoi</a:t>
          </a:r>
          <a:r>
            <a:rPr lang="en-US" sz="1800" i="1" kern="1200" dirty="0"/>
            <a:t> </a:t>
          </a:r>
          <a:r>
            <a:rPr lang="en-US" sz="1800" kern="1200" dirty="0" err="1"/>
            <a:t>pv</a:t>
          </a:r>
          <a:r>
            <a:rPr lang="en-US" sz="1800" kern="1200" dirty="0"/>
            <a:t>. </a:t>
          </a:r>
          <a:r>
            <a:rPr lang="en-US" sz="1800" i="1" kern="1200" dirty="0" err="1"/>
            <a:t>phaseolicola</a:t>
          </a:r>
          <a:endParaRPr lang="en-US" sz="1800" kern="1200" dirty="0"/>
        </a:p>
      </dsp:txBody>
      <dsp:txXfrm>
        <a:off x="90914" y="90914"/>
        <a:ext cx="4382184" cy="2922215"/>
      </dsp:txXfrm>
    </dsp:sp>
    <dsp:sp modelId="{E9C42A2D-B647-4A9F-B5D4-E2B95BBFC0D6}">
      <dsp:nvSpPr>
        <dsp:cNvPr id="0" name=""/>
        <dsp:cNvSpPr/>
      </dsp:nvSpPr>
      <dsp:spPr>
        <a:xfrm>
          <a:off x="5021484" y="986083"/>
          <a:ext cx="969839" cy="11318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5021484" y="1212458"/>
        <a:ext cx="678887" cy="679125"/>
      </dsp:txXfrm>
    </dsp:sp>
    <dsp:sp modelId="{3D21E35E-EDEF-49E0-A91C-F2D7A62E71F6}">
      <dsp:nvSpPr>
        <dsp:cNvPr id="0" name=""/>
        <dsp:cNvSpPr/>
      </dsp:nvSpPr>
      <dsp:spPr>
        <a:xfrm>
          <a:off x="6393898" y="0"/>
          <a:ext cx="4564012" cy="31040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b="1" kern="1200" dirty="0">
            <a:solidFill>
              <a:schemeClr val="bg1"/>
            </a:solidFill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Symptoms:</a:t>
          </a:r>
          <a:r>
            <a:rPr lang="en-US" sz="2800" b="1" kern="1200" dirty="0">
              <a:solidFill>
                <a:schemeClr val="tx1"/>
              </a:solidFill>
            </a:rPr>
            <a:t> </a:t>
          </a:r>
          <a:endParaRPr lang="en-US" sz="2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Small water-soaked spots that become necrotic on leaves and stems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Necrotic spots remain small with a yellow-green chlorotic zone surrounding (halo effect)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Leaf distortion</a:t>
          </a:r>
        </a:p>
      </dsp:txBody>
      <dsp:txXfrm>
        <a:off x="6484812" y="90914"/>
        <a:ext cx="4382184" cy="292221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09F65E-5F89-4744-90FB-5C350EDE365D}">
      <dsp:nvSpPr>
        <dsp:cNvPr id="0" name=""/>
        <dsp:cNvSpPr/>
      </dsp:nvSpPr>
      <dsp:spPr>
        <a:xfrm>
          <a:off x="0" y="90418"/>
          <a:ext cx="5335399" cy="1813134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Water-soaked, red-brown lesions appear on pods</a:t>
          </a:r>
        </a:p>
      </dsp:txBody>
      <dsp:txXfrm>
        <a:off x="453284" y="543702"/>
        <a:ext cx="4428832" cy="906567"/>
      </dsp:txXfrm>
    </dsp:sp>
    <dsp:sp modelId="{93226B56-2F83-497B-BE67-2EB177D66CD7}">
      <dsp:nvSpPr>
        <dsp:cNvPr id="0" name=""/>
        <dsp:cNvSpPr/>
      </dsp:nvSpPr>
      <dsp:spPr>
        <a:xfrm>
          <a:off x="0" y="1958272"/>
          <a:ext cx="5335399" cy="1813134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Seeds can become shriveled or discolored if severe pod infection occurs</a:t>
          </a:r>
        </a:p>
      </dsp:txBody>
      <dsp:txXfrm>
        <a:off x="453284" y="2411556"/>
        <a:ext cx="4428832" cy="906567"/>
      </dsp:txXfrm>
    </dsp:sp>
    <dsp:sp modelId="{731A31A1-EB9B-4F53-824D-C04718761053}">
      <dsp:nvSpPr>
        <dsp:cNvPr id="0" name=""/>
        <dsp:cNvSpPr/>
      </dsp:nvSpPr>
      <dsp:spPr>
        <a:xfrm>
          <a:off x="0" y="3826127"/>
          <a:ext cx="5335399" cy="1813134"/>
        </a:xfrm>
        <a:prstGeom prst="notched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Seedlings from contaminated seed can harbor a large amount of the pathogen before symptoms appear </a:t>
          </a:r>
        </a:p>
      </dsp:txBody>
      <dsp:txXfrm>
        <a:off x="453284" y="4279411"/>
        <a:ext cx="4428832" cy="906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9CFF9-2A2A-4D0E-8AEF-460B7D3B4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94A43-6DD5-43F9-94B9-6785B99022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4B951-E907-414E-87F5-3B129FE9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9411B-A67C-4D33-8AD1-A16A8777B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EA2E6-6160-4312-B17C-F6EA1FB3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44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7F45-74D7-4BBF-BC8F-C0A0527DD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D5152-53D9-4C6B-B0B3-E18133AB0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DBAAB-6348-4110-AEC6-F1741F7E5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0B121-A46C-4266-8FA4-3F57EB756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8C575-1F75-4A7B-BE4E-D58105396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2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88BBEA-961F-4690-A91B-94B84E019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3F8801-745F-426A-9333-1D6ED09F7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01A13-A168-4EDE-BF4D-50EA546B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B3E62-5D8F-4157-9D38-5A51FDDB9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0565E-0840-46B6-989E-5EC0BC12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5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76381-60EE-4C26-81C7-2FC12BB4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78BE2-D9F2-40C4-8C16-FC18E816D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E88E4-AC9E-4DA6-BB20-708F7EBD4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3FD5-8730-44AF-8D5B-F78BE836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0CF3F-2D15-4EEF-AC0E-D3927C936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5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4BC0-00BC-4456-AE32-C143DC958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F5AEC-63D0-4E0A-AA77-8C9D4362D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73EB8-F3C4-4B4D-97F1-EC4AA83E1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75D72-9E97-4826-84C1-56524EEEA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81EB5-BC7C-4433-AB35-AB9550C4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33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AD65-C4BE-4E38-BB0F-DDC6D2847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6AA03-43C9-4442-BA59-6A62DC9D6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32D91-9DB0-40E6-BEF2-3D4897DA3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B2E32-557E-41E3-83F1-7369890AB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021BE-5251-43A7-A50F-6A0FBE299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AD0D8B-DF7F-4DE5-8464-33B4C6A3B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4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8B514-FABB-47D1-8220-E7E2106AC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42913-4E22-48B5-8D4F-292FFED5C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9C855-7768-41A1-A4A6-C8A9637B6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5EA29-E450-43B0-B5A4-FCEF728478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9A4CC3-6180-467C-AEDA-3B262B7FA5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00FB25-4DB3-4710-ADCF-EBB56CC5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257FB-AA0B-4E32-B86E-7E4FBA325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C1D8E4-00B3-4975-BCC2-E6B291D88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2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ED2F6-149B-4E09-809A-CA65946D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606C66-E9BA-492F-9359-B47B7F16A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EF26B-B8D6-4A97-B5A4-2C3AD9CC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5311D-2842-4447-BA1B-A6AB4B6C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78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69838C-1D0D-45DE-A95A-18DD9E9E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A2A5DB-1133-4C7F-94F2-E7EF954E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64630-B96A-469A-B960-F9497BE3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7001C-3645-429D-AA24-B8FC02F1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E8B8-6C70-4471-B6C4-980EAC542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DDC8E8-F289-4D09-9006-2B330F945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D9925-BAA0-4917-AA2C-8D428F5C7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A04C8-67CD-41A1-8B78-4FD7C41FF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F5362-16DC-4E64-96FD-6ED1E377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4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A912D-8A30-424B-88E7-2D1DC34B8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A05EBB-D537-4F51-9E21-4CA6647C05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BE5A1-477D-4ABE-8C58-F4E1B3A90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28CE4C-B082-495F-BCF3-F27089196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90EAF-39D3-4900-B0E4-DFCF2C5F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DB26C-A2A3-409E-A52D-3F4742070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38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F7AFCD-1589-4D9B-AF5F-40FCB216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34A9-4F19-499E-A047-B831B0A76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32889-971D-402D-9BE6-E52754C76C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3CF40-0D20-4EC2-A5C0-D1608F84E76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38727-60BD-4E3C-A00F-87136587A4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62FB0-D132-4948-BFB3-6417FCFDC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6556A-65D2-4135-8C53-4B4BD3D041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8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pmimages.org/browse/detail.cfm?imgnum=5362099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orestryimages.org/browse/detail.cfm?imgnum=536210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hyperlink" Target="https://www.ndsu.edu/agriculture/ag-hub/ag-topics/crop-production/crop-pest-report" TargetMode="External"/><Relationship Id="rId4" Type="http://schemas.openxmlformats.org/officeDocument/2006/relationships/diagramData" Target="../diagrams/data8.xml"/><Relationship Id="rId9" Type="http://schemas.openxmlformats.org/officeDocument/2006/relationships/hyperlink" Target="https://beanipm.pbgworks.org/halo-blight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14.pn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hyperlink" Target="https://www.ipmimages.org/browse/detail.cfm?imgnum=5331059" TargetMode="External"/><Relationship Id="rId9" Type="http://schemas.microsoft.com/office/2007/relationships/diagramDrawing" Target="../diagrams/drawin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beanipm.pbgworks.org/bacterial-brown-spot" TargetMode="External"/><Relationship Id="rId3" Type="http://schemas.openxmlformats.org/officeDocument/2006/relationships/diagramLayout" Target="../diagrams/layout11.xml"/><Relationship Id="rId7" Type="http://schemas.openxmlformats.org/officeDocument/2006/relationships/image" Target="../media/image15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hyperlink" Target="https://www.invasive.org/browse/detail.cfm?imgnum=5363925" TargetMode="External"/><Relationship Id="rId4" Type="http://schemas.openxmlformats.org/officeDocument/2006/relationships/diagramData" Target="../diagrams/data12.xml"/><Relationship Id="rId9" Type="http://schemas.openxmlformats.org/officeDocument/2006/relationships/hyperlink" Target="https://beanipm.pbgworks.org/bacterial-brown-spo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hyperlink" Target="https://www.ipmimages.org/browse/detail.cfm?imgnum=536358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rybeanagronomy.ca/impact-of-common-bacterial-blight-resistance-in-dry-bean-cultivars-2003-2004/" TargetMode="External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17.xml"/><Relationship Id="rId7" Type="http://schemas.openxmlformats.org/officeDocument/2006/relationships/hyperlink" Target="https://www.cals.iastate.edu/news/releases/isu-experts-available-speak-about-asian-soybean-rust" TargetMode="Externa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10" Type="http://schemas.openxmlformats.org/officeDocument/2006/relationships/hyperlink" Target="https://plantvillage.psu.edu/topics/soybean/infos" TargetMode="External"/><Relationship Id="rId4" Type="http://schemas.openxmlformats.org/officeDocument/2006/relationships/diagramQuickStyle" Target="../diagrams/quickStyle17.xml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pm.ucanr.edu/agriculture/dry-beans/bean-anthracnose/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hyperlink" Target="http://vegetablemdonline.ppath.cornell.edu/PhotoPages/Impt_Diseases/Beans/Bean_Anthrac.htm" TargetMode="Externa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4.xml"/><Relationship Id="rId7" Type="http://schemas.openxmlformats.org/officeDocument/2006/relationships/hyperlink" Target="https://plantwiseplusknowledgebank.org/doi/10.1079/PWKB.20207800547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6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99083-07E1-4A89-B39D-BE610522C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600">
                <a:solidFill>
                  <a:schemeClr val="bg1"/>
                </a:solidFill>
              </a:rPr>
              <a:t>Bean Diseases: </a:t>
            </a:r>
            <a:br>
              <a:rPr lang="en-US" sz="5600">
                <a:solidFill>
                  <a:schemeClr val="bg1"/>
                </a:solidFill>
              </a:rPr>
            </a:br>
            <a:r>
              <a:rPr lang="en-US" sz="5600">
                <a:solidFill>
                  <a:schemeClr val="bg1"/>
                </a:solidFill>
              </a:rPr>
              <a:t>Identification and Diagnosis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807440-0E45-44AB-A9C8-82F510A31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Lara Brown</a:t>
            </a:r>
          </a:p>
          <a:p>
            <a:pPr algn="l"/>
            <a:r>
              <a:rPr lang="en-US" sz="2000">
                <a:solidFill>
                  <a:schemeClr val="bg1"/>
                </a:solidFill>
              </a:rPr>
              <a:t>ISDA Plant Pathologist</a:t>
            </a:r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 with low confidence">
            <a:extLst>
              <a:ext uri="{FF2B5EF4-FFF2-40B4-BE49-F238E27FC236}">
                <a16:creationId xmlns:a16="http://schemas.microsoft.com/office/drawing/2014/main" id="{CF649083-04FE-4F09-B232-753126293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2" y="1428040"/>
            <a:ext cx="4047843" cy="26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03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3EC4DB0-62D9-4E5C-86B7-3E96D00B6A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0820630"/>
              </p:ext>
            </p:extLst>
          </p:nvPr>
        </p:nvGraphicFramePr>
        <p:xfrm>
          <a:off x="430249" y="260059"/>
          <a:ext cx="11389839" cy="225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904AA33-AFB8-493E-A3EB-CE8ED9D338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1203" y="2516697"/>
            <a:ext cx="6425603" cy="4240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018AB2-0887-4C7E-83EE-7BE6E339C291}"/>
              </a:ext>
            </a:extLst>
          </p:cNvPr>
          <p:cNvSpPr txBox="1"/>
          <p:nvPr/>
        </p:nvSpPr>
        <p:spPr>
          <a:xfrm>
            <a:off x="9400797" y="6367108"/>
            <a:ext cx="2871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bacterial wilt (</a:t>
            </a:r>
            <a:r>
              <a:rPr lang="en-US" sz="800" dirty="0" err="1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Curtobacterium</a:t>
            </a:r>
            <a:r>
              <a:rPr lang="en-US" sz="800" dirty="0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800" dirty="0" err="1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flaccumfaciens</a:t>
            </a:r>
            <a:r>
              <a:rPr lang="en-US" sz="800" dirty="0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800" dirty="0" err="1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pv</a:t>
            </a:r>
            <a:r>
              <a:rPr lang="en-US" sz="800" dirty="0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sz="800" dirty="0" err="1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flaccumfaciens</a:t>
            </a:r>
            <a:r>
              <a:rPr lang="en-US" sz="800" dirty="0">
                <a:solidFill>
                  <a:schemeClr val="accent6">
                    <a:lumMod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on common bean (Phaseolus vulgaris ) - 5362099 (ipmimages.org)</a:t>
            </a:r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99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C22FB6-AE5A-4049-81E4-2062BECC1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2" b="32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6A516-D2EB-44C2-8869-11ED73D43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8" r="10449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C16380-B736-4426-94CF-5D1EC2D78FC6}"/>
              </a:ext>
            </a:extLst>
          </p:cNvPr>
          <p:cNvSpPr txBox="1"/>
          <p:nvPr/>
        </p:nvSpPr>
        <p:spPr>
          <a:xfrm>
            <a:off x="4188075" y="6642556"/>
            <a:ext cx="63995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bacterial wilt (</a:t>
            </a:r>
            <a:r>
              <a:rPr lang="en-US" sz="8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Curtobacterium</a:t>
            </a:r>
            <a:r>
              <a:rPr lang="en-US" sz="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8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flaccumfaciens</a:t>
            </a:r>
            <a:r>
              <a:rPr lang="en-US" sz="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8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pv</a:t>
            </a:r>
            <a:r>
              <a:rPr lang="en-US" sz="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sz="800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flaccumfaciens</a:t>
            </a:r>
            <a:r>
              <a:rPr lang="en-US" sz="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on common bean (Phaseolus vulgaris ) - 5362103 (forestryimages.org</a:t>
            </a:r>
            <a:r>
              <a:rPr lang="en-US" sz="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28455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C5E4AA-F4D1-42AE-99CE-20AC738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Wilt Continued</a:t>
            </a:r>
          </a:p>
        </p:txBody>
      </p: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66914AD1-4CD9-8C38-DB7C-80B76EA941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783761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04321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and holding a leaf&#10;&#10;Description automatically generated with low confidence">
            <a:extLst>
              <a:ext uri="{FF2B5EF4-FFF2-40B4-BE49-F238E27FC236}">
                <a16:creationId xmlns:a16="http://schemas.microsoft.com/office/drawing/2014/main" id="{7451391F-9343-4DEF-9A93-AF78CA8FA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772"/>
          <a:stretch/>
        </p:blipFill>
        <p:spPr>
          <a:xfrm>
            <a:off x="6084766" y="3204594"/>
            <a:ext cx="5988673" cy="3552857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499617FE-0BE8-4807-BAA2-D6D639FA1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39" r="2" b="2"/>
          <a:stretch/>
        </p:blipFill>
        <p:spPr>
          <a:xfrm>
            <a:off x="0" y="3198319"/>
            <a:ext cx="6009807" cy="3565405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D9315A4-E3C6-48AF-BED5-551ABD445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700794"/>
              </p:ext>
            </p:extLst>
          </p:nvPr>
        </p:nvGraphicFramePr>
        <p:xfrm>
          <a:off x="605810" y="94275"/>
          <a:ext cx="10957911" cy="3104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886407-9EEB-4C14-888D-15D2BDEC32D5}"/>
              </a:ext>
            </a:extLst>
          </p:cNvPr>
          <p:cNvSpPr txBox="1"/>
          <p:nvPr/>
        </p:nvSpPr>
        <p:spPr>
          <a:xfrm>
            <a:off x="-74959" y="6542007"/>
            <a:ext cx="19367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Halo Blight | Bean IPM (pbgworks.org)</a:t>
            </a:r>
            <a:endParaRPr lang="en-US" sz="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7B23F-8C31-4AED-881E-88318A41B29E}"/>
              </a:ext>
            </a:extLst>
          </p:cNvPr>
          <p:cNvSpPr txBox="1"/>
          <p:nvPr/>
        </p:nvSpPr>
        <p:spPr>
          <a:xfrm>
            <a:off x="6084765" y="6542007"/>
            <a:ext cx="26597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Crop &amp; Pest Report | NDSU Agriculture and Extension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636233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49A06F-9014-4402-BEA4-0E072B14F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28" r="2" b="2237"/>
          <a:stretch/>
        </p:blipFill>
        <p:spPr>
          <a:xfrm>
            <a:off x="6412116" y="10"/>
            <a:ext cx="5779884" cy="3428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B5AC1D-649D-441C-ABB1-3F7120E13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48" r="2" b="29"/>
          <a:stretch/>
        </p:blipFill>
        <p:spPr>
          <a:xfrm>
            <a:off x="6412116" y="3429000"/>
            <a:ext cx="5779884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8BC5BE-74C7-4793-B3D7-CF66F29D10E5}"/>
              </a:ext>
            </a:extLst>
          </p:cNvPr>
          <p:cNvSpPr txBox="1"/>
          <p:nvPr/>
        </p:nvSpPr>
        <p:spPr>
          <a:xfrm>
            <a:off x="7021455" y="6673324"/>
            <a:ext cx="394851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halo blight (Pseudomonas </a:t>
            </a:r>
            <a:r>
              <a:rPr lang="en-US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savastanoi</a:t>
            </a:r>
            <a:r>
              <a:rPr lang="en-US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pv</a:t>
            </a:r>
            <a:r>
              <a:rPr lang="en-US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sz="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phaseolicola</a:t>
            </a:r>
            <a:r>
              <a:rPr lang="en-US" sz="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on bean (Phaseolus spp. ) - 5331059 (ipmimages.org)</a:t>
            </a:r>
            <a:endParaRPr lang="en-US" sz="600" dirty="0"/>
          </a:p>
        </p:txBody>
      </p:sp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id="{4C693886-BE28-4C3C-B0A9-432F6065E6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869519"/>
              </p:ext>
            </p:extLst>
          </p:nvPr>
        </p:nvGraphicFramePr>
        <p:xfrm>
          <a:off x="570451" y="469784"/>
          <a:ext cx="5335399" cy="5729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5459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C5E4AA-F4D1-42AE-99CE-20AC738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Halo Blight Continued</a:t>
            </a:r>
          </a:p>
        </p:txBody>
      </p: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66914AD1-4CD9-8C38-DB7C-80B76EA941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31201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516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D9315A4-E3C6-48AF-BED5-551ABD445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679940"/>
              </p:ext>
            </p:extLst>
          </p:nvPr>
        </p:nvGraphicFramePr>
        <p:xfrm>
          <a:off x="605810" y="94275"/>
          <a:ext cx="10957911" cy="3104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64B69688-12CD-4C8E-8466-154BA3DC05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967" y="3257142"/>
            <a:ext cx="5676550" cy="36008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886407-9EEB-4C14-888D-15D2BDEC32D5}"/>
              </a:ext>
            </a:extLst>
          </p:cNvPr>
          <p:cNvSpPr txBox="1"/>
          <p:nvPr/>
        </p:nvSpPr>
        <p:spPr>
          <a:xfrm>
            <a:off x="329966" y="6642555"/>
            <a:ext cx="24016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Bacterial Brown Spot | Bean IPM (pbgworks.org)</a:t>
            </a:r>
            <a:endParaRPr lang="en-US" sz="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27AC16-56BF-4461-9F20-AE313DFB3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6484" y="3257143"/>
            <a:ext cx="5525550" cy="36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11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26D433-DF51-4AAE-9111-E7A7A07A3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5" r="2" b="4828"/>
          <a:stretch/>
        </p:blipFill>
        <p:spPr>
          <a:xfrm>
            <a:off x="6412116" y="10"/>
            <a:ext cx="5779884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0E3920-31F7-45D0-BD2E-C95CCAB28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3" r="1" b="6566"/>
          <a:stretch/>
        </p:blipFill>
        <p:spPr>
          <a:xfrm>
            <a:off x="6412116" y="3429000"/>
            <a:ext cx="5779884" cy="3429000"/>
          </a:xfrm>
          <a:prstGeom prst="rect">
            <a:avLst/>
          </a:prstGeom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6F4BCB8-0085-455D-A969-96A1282BF9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925690"/>
              </p:ext>
            </p:extLst>
          </p:nvPr>
        </p:nvGraphicFramePr>
        <p:xfrm>
          <a:off x="519418" y="335559"/>
          <a:ext cx="5000538" cy="5905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075AC23-607E-42D3-ADFB-5B2A33B2C9E5}"/>
              </a:ext>
            </a:extLst>
          </p:cNvPr>
          <p:cNvSpPr txBox="1"/>
          <p:nvPr/>
        </p:nvSpPr>
        <p:spPr>
          <a:xfrm>
            <a:off x="10349829" y="6677390"/>
            <a:ext cx="184217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Bacterial Brown Spot | Bean IPM (pbgworks.org)</a:t>
            </a:r>
            <a:endParaRPr lang="en-US" sz="6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C5C32-2CFF-4E56-9363-8E7E11324A1E}"/>
              </a:ext>
            </a:extLst>
          </p:cNvPr>
          <p:cNvSpPr txBox="1"/>
          <p:nvPr/>
        </p:nvSpPr>
        <p:spPr>
          <a:xfrm>
            <a:off x="6414456" y="3244324"/>
            <a:ext cx="577754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bacterial brown spot of bean/canker of stone fruit, twig blight (Pseudomonas </a:t>
            </a:r>
            <a:r>
              <a:rPr lang="en-US" sz="600" dirty="0" err="1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syringae</a:t>
            </a:r>
            <a:r>
              <a:rPr lang="en-US" sz="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" dirty="0" err="1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pv</a:t>
            </a:r>
            <a:r>
              <a:rPr lang="en-US" sz="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US" sz="600" dirty="0" err="1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syringae</a:t>
            </a:r>
            <a:r>
              <a:rPr lang="en-US" sz="6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on common bean (Phaseolus vulgaris ) - 5363925 (invasive.org)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633041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C5E4AA-F4D1-42AE-99CE-20AC738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Bacterial Brown Spot Continued</a:t>
            </a:r>
          </a:p>
        </p:txBody>
      </p: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66914AD1-4CD9-8C38-DB7C-80B76EA941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8540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6910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A00218-EE92-4E7E-AA07-2C9647A68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8" r="-3" b="-3"/>
          <a:stretch/>
        </p:blipFill>
        <p:spPr>
          <a:xfrm>
            <a:off x="119808" y="2883033"/>
            <a:ext cx="5500816" cy="3974596"/>
          </a:xfrm>
          <a:prstGeom prst="rect">
            <a:avLst/>
          </a:prstGeom>
        </p:spPr>
      </p:pic>
      <p:pic>
        <p:nvPicPr>
          <p:cNvPr id="4" name="Picture 3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2C533482-40BE-45C6-B69F-6D562D2E6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31" r="-3" b="3548"/>
          <a:stretch/>
        </p:blipFill>
        <p:spPr>
          <a:xfrm>
            <a:off x="5956183" y="2876827"/>
            <a:ext cx="6116009" cy="3981173"/>
          </a:xfrm>
          <a:prstGeom prst="rect">
            <a:avLst/>
          </a:prstGeo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D9315A4-E3C6-48AF-BED5-551ABD445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087833"/>
              </p:ext>
            </p:extLst>
          </p:nvPr>
        </p:nvGraphicFramePr>
        <p:xfrm>
          <a:off x="385895" y="67112"/>
          <a:ext cx="11102018" cy="242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886407-9EEB-4C14-888D-15D2BDEC32D5}"/>
              </a:ext>
            </a:extLst>
          </p:cNvPr>
          <p:cNvSpPr txBox="1"/>
          <p:nvPr/>
        </p:nvSpPr>
        <p:spPr>
          <a:xfrm>
            <a:off x="6475348" y="6599145"/>
            <a:ext cx="5713603" cy="2588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 bacterial blight of beans, fuscous blight (Xanthomonas </a:t>
            </a:r>
            <a:r>
              <a:rPr lang="en-US" sz="6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axonopodis</a:t>
            </a:r>
            <a:r>
              <a:rPr lang="en-US" sz="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600" dirty="0" err="1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pv</a:t>
            </a:r>
            <a:r>
              <a:rPr lang="en-US" sz="600" dirty="0"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phaseoli) on common bean (Phaseolus vulgaris ) - 5363580 (ipmimages.org)</a:t>
            </a:r>
            <a:endParaRPr lang="en-US" sz="600" kern="12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7534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1">
            <a:extLst>
              <a:ext uri="{FF2B5EF4-FFF2-40B4-BE49-F238E27FC236}">
                <a16:creationId xmlns:a16="http://schemas.microsoft.com/office/drawing/2014/main" id="{98C94856-200D-405A-AB35-F9553D46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ACDCE-0621-4C8F-9C42-665B706D2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61" y="496316"/>
            <a:ext cx="6015897" cy="731394"/>
          </a:xfrm>
        </p:spPr>
        <p:txBody>
          <a:bodyPr anchor="t">
            <a:normAutofit/>
          </a:bodyPr>
          <a:lstStyle/>
          <a:p>
            <a:r>
              <a:rPr lang="en-US" b="1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63812-EF7F-4075-A2F0-A20993749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61" y="1724025"/>
            <a:ext cx="6328187" cy="497861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80808"/>
                </a:solidFill>
              </a:rPr>
              <a:t>Lara Brown</a:t>
            </a:r>
          </a:p>
          <a:p>
            <a:r>
              <a:rPr lang="en-US" sz="2400" dirty="0">
                <a:solidFill>
                  <a:srgbClr val="080808"/>
                </a:solidFill>
              </a:rPr>
              <a:t>Bachelor’s in Biology from The College of Idaho</a:t>
            </a:r>
          </a:p>
          <a:p>
            <a:r>
              <a:rPr lang="en-US" sz="2400" dirty="0">
                <a:solidFill>
                  <a:srgbClr val="080808"/>
                </a:solidFill>
              </a:rPr>
              <a:t>Master’s in Plant Pathology from University of Idaho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Thesis on Rhizoctonia diseases of Beans and Cereal Crops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Worked at the U of I Parma Research Center 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Experience in diagnostics of crops, nursery stock, turf grasses and trees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Experience in microbiology, molecular and genetic techniques</a:t>
            </a:r>
          </a:p>
          <a:p>
            <a:r>
              <a:rPr lang="en-US" sz="2400" dirty="0">
                <a:solidFill>
                  <a:srgbClr val="080808"/>
                </a:solidFill>
              </a:rPr>
              <a:t>Agronomy/in field experience </a:t>
            </a:r>
          </a:p>
          <a:p>
            <a:pPr marL="0" indent="0">
              <a:buNone/>
            </a:pPr>
            <a:endParaRPr lang="en-US" sz="1900" dirty="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10" name="Picture 9" descr="A picture containing sky, outdoor, ground, grass&#10;&#10;Description automatically generated">
            <a:extLst>
              <a:ext uri="{FF2B5EF4-FFF2-40B4-BE49-F238E27FC236}">
                <a16:creationId xmlns:a16="http://schemas.microsoft.com/office/drawing/2014/main" id="{6395FAB7-AD53-4355-8FBC-28CD46BD7C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5" r="14642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73474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BC22C9-319E-4B89-A1FB-BCF1975F2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4D9DF41-5871-4DB0-B7C1-917B2DB54A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6712"/>
              </p:ext>
            </p:extLst>
          </p:nvPr>
        </p:nvGraphicFramePr>
        <p:xfrm>
          <a:off x="594920" y="192947"/>
          <a:ext cx="5889771" cy="6308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7D9C150-6C41-4806-9B71-CD32969D9EA8}"/>
              </a:ext>
            </a:extLst>
          </p:cNvPr>
          <p:cNvSpPr txBox="1"/>
          <p:nvPr/>
        </p:nvSpPr>
        <p:spPr>
          <a:xfrm>
            <a:off x="7453202" y="6642556"/>
            <a:ext cx="4738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of common bacterial blight resistance in dry bean cultivars 2003-2004 – Dry Bean Agronomy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85813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C5E4AA-F4D1-42AE-99CE-20AC738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Bacterial Blight Continued</a:t>
            </a:r>
          </a:p>
        </p:txBody>
      </p: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66914AD1-4CD9-8C38-DB7C-80B76EA941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58622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0433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D9315A4-E3C6-48AF-BED5-551ABD4453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9220340"/>
              </p:ext>
            </p:extLst>
          </p:nvPr>
        </p:nvGraphicFramePr>
        <p:xfrm>
          <a:off x="385895" y="67112"/>
          <a:ext cx="11102018" cy="242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D886407-9EEB-4C14-888D-15D2BDEC32D5}"/>
              </a:ext>
            </a:extLst>
          </p:cNvPr>
          <p:cNvSpPr txBox="1"/>
          <p:nvPr/>
        </p:nvSpPr>
        <p:spPr>
          <a:xfrm>
            <a:off x="6100660" y="6634513"/>
            <a:ext cx="5387253" cy="188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ISU Experts Available to Speak About Asian Soybean Rust | College of Agriculture and Life Sciences (iastate.edu)</a:t>
            </a:r>
            <a:endParaRPr lang="en-US" sz="600" kern="1200" dirty="0"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C340D5-3E63-4582-896D-153426FCD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400" y="2679781"/>
            <a:ext cx="5542894" cy="3919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DE3052-A063-4A1E-940C-7C3E946E2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6241" y="2679780"/>
            <a:ext cx="5776360" cy="3919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FB6EA4-128A-429E-B4AD-549B1A2070C6}"/>
              </a:ext>
            </a:extLst>
          </p:cNvPr>
          <p:cNvSpPr txBox="1"/>
          <p:nvPr/>
        </p:nvSpPr>
        <p:spPr>
          <a:xfrm>
            <a:off x="329400" y="6608104"/>
            <a:ext cx="30973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Soybean | Diseases and Pests, Description, Uses, Propagation (psu.edu)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586347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C5E4AA-F4D1-42AE-99CE-20AC738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Asian Soybean Rust Continued</a:t>
            </a:r>
          </a:p>
        </p:txBody>
      </p: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66914AD1-4CD9-8C38-DB7C-80B76EA941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39252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7399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1DD21-D8CF-41FD-BD76-B1FEF212B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Additional Diseases</a:t>
            </a:r>
            <a:br>
              <a:rPr lang="en-US" sz="6000" dirty="0">
                <a:solidFill>
                  <a:schemeClr val="bg1"/>
                </a:solidFill>
              </a:rPr>
            </a:b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Non-Regulated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Pathogens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22A373B-3591-35CC-9121-D95C93632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36656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8690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spider&#10;&#10;Description automatically generated with low confidence">
            <a:extLst>
              <a:ext uri="{FF2B5EF4-FFF2-40B4-BE49-F238E27FC236}">
                <a16:creationId xmlns:a16="http://schemas.microsoft.com/office/drawing/2014/main" id="{CF8286AD-A1FF-4D42-8DAB-7E13F6558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9091" r="19020" b="-2"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5A4EA-99A3-4611-BC20-428F7433F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Disease Diagnosis 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030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51DEC-258D-4D3B-BEA4-FF974349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Bean Serologies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02B1E-3069-4CAD-B254-AAAEFA38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3096" y="563918"/>
            <a:ext cx="6525220" cy="5449835"/>
          </a:xfrm>
        </p:spPr>
        <p:txBody>
          <a:bodyPr anchor="ctr">
            <a:normAutofit/>
          </a:bodyPr>
          <a:lstStyle/>
          <a:p>
            <a:r>
              <a:rPr lang="en-US" sz="2200" dirty="0"/>
              <a:t>Official samples pulled by the field team through the </a:t>
            </a:r>
            <a:r>
              <a:rPr lang="en-US" sz="2200" dirty="0" err="1"/>
              <a:t>phyto</a:t>
            </a:r>
            <a:r>
              <a:rPr lang="en-US" sz="2200" dirty="0"/>
              <a:t> line</a:t>
            </a:r>
          </a:p>
          <a:p>
            <a:r>
              <a:rPr lang="en-US" sz="2200" dirty="0"/>
              <a:t>Pounds of seed needed varies with lot size</a:t>
            </a:r>
          </a:p>
          <a:p>
            <a:r>
              <a:rPr lang="en-US" sz="2200" dirty="0"/>
              <a:t>Three subsamples are tested for regulated bacteria pathogens</a:t>
            </a:r>
          </a:p>
          <a:p>
            <a:pPr lvl="1"/>
            <a:r>
              <a:rPr lang="en-US" sz="2200" dirty="0"/>
              <a:t>Cultures are visually assessed, plated on specialized media and undergo identification tests based on species</a:t>
            </a:r>
          </a:p>
          <a:p>
            <a:r>
              <a:rPr lang="en-US" sz="2200" dirty="0"/>
              <a:t>Seed is grown out on germination paper to assess for anthracnose</a:t>
            </a:r>
          </a:p>
          <a:p>
            <a:pPr lvl="1"/>
            <a:r>
              <a:rPr lang="en-US" sz="2200" dirty="0"/>
              <a:t>Any suspect fungi is plated on media to visually assess morphology and then sent for genomic testing to validate</a:t>
            </a:r>
          </a:p>
          <a:p>
            <a:r>
              <a:rPr lang="en-US" sz="2200" dirty="0"/>
              <a:t>Pathogenicity testing on any positive pathogens</a:t>
            </a:r>
          </a:p>
        </p:txBody>
      </p:sp>
    </p:spTree>
    <p:extLst>
      <p:ext uri="{BB962C8B-B14F-4D97-AF65-F5344CB8AC3E}">
        <p14:creationId xmlns:p14="http://schemas.microsoft.com/office/powerpoint/2010/main" val="2598572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8F438-7E8E-405C-A973-B725A56E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Field and Greenhouse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FBC43-D6C6-4ADB-B1DC-807AD0439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Can be officially pulled from the field team during inspections</a:t>
            </a:r>
          </a:p>
          <a:p>
            <a:pPr lvl="1"/>
            <a:r>
              <a:rPr lang="en-US" dirty="0"/>
              <a:t>Growers can send in samples for testing</a:t>
            </a:r>
          </a:p>
          <a:p>
            <a:r>
              <a:rPr lang="en-US" sz="2400" dirty="0"/>
              <a:t>Samples are visually assessed for symptoms of pathogen(s) requested</a:t>
            </a:r>
          </a:p>
          <a:p>
            <a:r>
              <a:rPr lang="en-US" sz="2400" dirty="0"/>
              <a:t>Testing varies based on target pathogen(s)</a:t>
            </a:r>
          </a:p>
          <a:p>
            <a:pPr lvl="1"/>
            <a:r>
              <a:rPr lang="en-US" dirty="0"/>
              <a:t>Culture</a:t>
            </a:r>
          </a:p>
          <a:p>
            <a:pPr lvl="1"/>
            <a:r>
              <a:rPr lang="en-US" dirty="0"/>
              <a:t>Elisa</a:t>
            </a:r>
          </a:p>
          <a:p>
            <a:pPr lvl="1"/>
            <a:r>
              <a:rPr lang="en-US" dirty="0"/>
              <a:t>Grow out</a:t>
            </a:r>
          </a:p>
        </p:txBody>
      </p:sp>
    </p:spTree>
    <p:extLst>
      <p:ext uri="{BB962C8B-B14F-4D97-AF65-F5344CB8AC3E}">
        <p14:creationId xmlns:p14="http://schemas.microsoft.com/office/powerpoint/2010/main" val="1218464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5E0A0F-DC0E-4619-9751-7947D9734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Future Testing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46FEFF1-5882-4187-96DD-C1549700D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Increase TaqMan RT-PCR testing for initial results</a:t>
            </a:r>
          </a:p>
          <a:p>
            <a:pPr lvl="1"/>
            <a:r>
              <a:rPr lang="en-US" dirty="0"/>
              <a:t>Will maintain current testing methods to validate results</a:t>
            </a:r>
          </a:p>
          <a:p>
            <a:r>
              <a:rPr lang="en-US" sz="2400" dirty="0"/>
              <a:t>Move to an extraction method that will extract DNA and RNA  </a:t>
            </a:r>
          </a:p>
        </p:txBody>
      </p:sp>
    </p:spTree>
    <p:extLst>
      <p:ext uri="{BB962C8B-B14F-4D97-AF65-F5344CB8AC3E}">
        <p14:creationId xmlns:p14="http://schemas.microsoft.com/office/powerpoint/2010/main" val="1122900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29917F3-0560-4C6F-B265-458B218C4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0D90D2-CE17-4CEA-8B57-486F6C7F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400"/>
            <a:ext cx="10055721" cy="1325563"/>
          </a:xfrm>
        </p:spPr>
        <p:txBody>
          <a:bodyPr anchor="t">
            <a:normAutofit/>
          </a:bodyPr>
          <a:lstStyle/>
          <a:p>
            <a:r>
              <a:rPr lang="en-US" dirty="0"/>
              <a:t>Summary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9BAE7-7EB8-4E22-BCBB-F00F514DB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885825" cy="6858000"/>
            <a:chOff x="0" y="0"/>
            <a:chExt cx="885825" cy="68580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E476A00-9FF6-4B98-9E5C-7A22D8F59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8F0632CB-5E59-4727-9C88-4537512D56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0"/>
              <a:ext cx="885825" cy="6858000"/>
            </a:xfrm>
            <a:custGeom>
              <a:avLst/>
              <a:gdLst/>
              <a:ahLst/>
              <a:cxnLst/>
              <a:rect l="0" t="0" r="r" b="b"/>
              <a:pathLst>
                <a:path w="558" h="4320">
                  <a:moveTo>
                    <a:pt x="0" y="0"/>
                  </a:moveTo>
                  <a:lnTo>
                    <a:pt x="447" y="0"/>
                  </a:lnTo>
                  <a:lnTo>
                    <a:pt x="448" y="43"/>
                  </a:lnTo>
                  <a:lnTo>
                    <a:pt x="453" y="81"/>
                  </a:lnTo>
                  <a:lnTo>
                    <a:pt x="460" y="114"/>
                  </a:lnTo>
                  <a:lnTo>
                    <a:pt x="469" y="143"/>
                  </a:lnTo>
                  <a:lnTo>
                    <a:pt x="479" y="169"/>
                  </a:lnTo>
                  <a:lnTo>
                    <a:pt x="491" y="192"/>
                  </a:lnTo>
                  <a:lnTo>
                    <a:pt x="503" y="216"/>
                  </a:lnTo>
                  <a:lnTo>
                    <a:pt x="515" y="240"/>
                  </a:lnTo>
                  <a:lnTo>
                    <a:pt x="525" y="263"/>
                  </a:lnTo>
                  <a:lnTo>
                    <a:pt x="535" y="289"/>
                  </a:lnTo>
                  <a:lnTo>
                    <a:pt x="545" y="318"/>
                  </a:lnTo>
                  <a:lnTo>
                    <a:pt x="552" y="351"/>
                  </a:lnTo>
                  <a:lnTo>
                    <a:pt x="556" y="389"/>
                  </a:lnTo>
                  <a:lnTo>
                    <a:pt x="558" y="432"/>
                  </a:lnTo>
                  <a:lnTo>
                    <a:pt x="556" y="475"/>
                  </a:lnTo>
                  <a:lnTo>
                    <a:pt x="552" y="513"/>
                  </a:lnTo>
                  <a:lnTo>
                    <a:pt x="545" y="546"/>
                  </a:lnTo>
                  <a:lnTo>
                    <a:pt x="535" y="575"/>
                  </a:lnTo>
                  <a:lnTo>
                    <a:pt x="525" y="601"/>
                  </a:lnTo>
                  <a:lnTo>
                    <a:pt x="515" y="624"/>
                  </a:lnTo>
                  <a:lnTo>
                    <a:pt x="503" y="648"/>
                  </a:lnTo>
                  <a:lnTo>
                    <a:pt x="491" y="672"/>
                  </a:lnTo>
                  <a:lnTo>
                    <a:pt x="479" y="695"/>
                  </a:lnTo>
                  <a:lnTo>
                    <a:pt x="469" y="721"/>
                  </a:lnTo>
                  <a:lnTo>
                    <a:pt x="460" y="750"/>
                  </a:lnTo>
                  <a:lnTo>
                    <a:pt x="453" y="783"/>
                  </a:lnTo>
                  <a:lnTo>
                    <a:pt x="448" y="821"/>
                  </a:lnTo>
                  <a:lnTo>
                    <a:pt x="447" y="864"/>
                  </a:lnTo>
                  <a:lnTo>
                    <a:pt x="448" y="907"/>
                  </a:lnTo>
                  <a:lnTo>
                    <a:pt x="453" y="945"/>
                  </a:lnTo>
                  <a:lnTo>
                    <a:pt x="460" y="978"/>
                  </a:lnTo>
                  <a:lnTo>
                    <a:pt x="469" y="1007"/>
                  </a:lnTo>
                  <a:lnTo>
                    <a:pt x="479" y="1033"/>
                  </a:lnTo>
                  <a:lnTo>
                    <a:pt x="491" y="1056"/>
                  </a:lnTo>
                  <a:lnTo>
                    <a:pt x="503" y="1080"/>
                  </a:lnTo>
                  <a:lnTo>
                    <a:pt x="515" y="1104"/>
                  </a:lnTo>
                  <a:lnTo>
                    <a:pt x="525" y="1127"/>
                  </a:lnTo>
                  <a:lnTo>
                    <a:pt x="535" y="1153"/>
                  </a:lnTo>
                  <a:lnTo>
                    <a:pt x="545" y="1182"/>
                  </a:lnTo>
                  <a:lnTo>
                    <a:pt x="552" y="1215"/>
                  </a:lnTo>
                  <a:lnTo>
                    <a:pt x="556" y="1253"/>
                  </a:lnTo>
                  <a:lnTo>
                    <a:pt x="558" y="1296"/>
                  </a:lnTo>
                  <a:lnTo>
                    <a:pt x="556" y="1339"/>
                  </a:lnTo>
                  <a:lnTo>
                    <a:pt x="552" y="1377"/>
                  </a:lnTo>
                  <a:lnTo>
                    <a:pt x="545" y="1410"/>
                  </a:lnTo>
                  <a:lnTo>
                    <a:pt x="535" y="1439"/>
                  </a:lnTo>
                  <a:lnTo>
                    <a:pt x="525" y="1465"/>
                  </a:lnTo>
                  <a:lnTo>
                    <a:pt x="515" y="1488"/>
                  </a:lnTo>
                  <a:lnTo>
                    <a:pt x="503" y="1512"/>
                  </a:lnTo>
                  <a:lnTo>
                    <a:pt x="491" y="1536"/>
                  </a:lnTo>
                  <a:lnTo>
                    <a:pt x="479" y="1559"/>
                  </a:lnTo>
                  <a:lnTo>
                    <a:pt x="469" y="1585"/>
                  </a:lnTo>
                  <a:lnTo>
                    <a:pt x="460" y="1614"/>
                  </a:lnTo>
                  <a:lnTo>
                    <a:pt x="453" y="1647"/>
                  </a:lnTo>
                  <a:lnTo>
                    <a:pt x="448" y="1685"/>
                  </a:lnTo>
                  <a:lnTo>
                    <a:pt x="447" y="1728"/>
                  </a:lnTo>
                  <a:lnTo>
                    <a:pt x="448" y="1771"/>
                  </a:lnTo>
                  <a:lnTo>
                    <a:pt x="453" y="1809"/>
                  </a:lnTo>
                  <a:lnTo>
                    <a:pt x="460" y="1842"/>
                  </a:lnTo>
                  <a:lnTo>
                    <a:pt x="469" y="1871"/>
                  </a:lnTo>
                  <a:lnTo>
                    <a:pt x="479" y="1897"/>
                  </a:lnTo>
                  <a:lnTo>
                    <a:pt x="491" y="1920"/>
                  </a:lnTo>
                  <a:lnTo>
                    <a:pt x="503" y="1944"/>
                  </a:lnTo>
                  <a:lnTo>
                    <a:pt x="515" y="1968"/>
                  </a:lnTo>
                  <a:lnTo>
                    <a:pt x="525" y="1991"/>
                  </a:lnTo>
                  <a:lnTo>
                    <a:pt x="535" y="2017"/>
                  </a:lnTo>
                  <a:lnTo>
                    <a:pt x="545" y="2046"/>
                  </a:lnTo>
                  <a:lnTo>
                    <a:pt x="552" y="2079"/>
                  </a:lnTo>
                  <a:lnTo>
                    <a:pt x="556" y="2117"/>
                  </a:lnTo>
                  <a:lnTo>
                    <a:pt x="558" y="2159"/>
                  </a:lnTo>
                  <a:lnTo>
                    <a:pt x="556" y="2203"/>
                  </a:lnTo>
                  <a:lnTo>
                    <a:pt x="552" y="2241"/>
                  </a:lnTo>
                  <a:lnTo>
                    <a:pt x="545" y="2274"/>
                  </a:lnTo>
                  <a:lnTo>
                    <a:pt x="535" y="2303"/>
                  </a:lnTo>
                  <a:lnTo>
                    <a:pt x="525" y="2329"/>
                  </a:lnTo>
                  <a:lnTo>
                    <a:pt x="515" y="2352"/>
                  </a:lnTo>
                  <a:lnTo>
                    <a:pt x="503" y="2376"/>
                  </a:lnTo>
                  <a:lnTo>
                    <a:pt x="491" y="2400"/>
                  </a:lnTo>
                  <a:lnTo>
                    <a:pt x="479" y="2423"/>
                  </a:lnTo>
                  <a:lnTo>
                    <a:pt x="469" y="2449"/>
                  </a:lnTo>
                  <a:lnTo>
                    <a:pt x="460" y="2478"/>
                  </a:lnTo>
                  <a:lnTo>
                    <a:pt x="453" y="2511"/>
                  </a:lnTo>
                  <a:lnTo>
                    <a:pt x="448" y="2549"/>
                  </a:lnTo>
                  <a:lnTo>
                    <a:pt x="447" y="2592"/>
                  </a:lnTo>
                  <a:lnTo>
                    <a:pt x="448" y="2635"/>
                  </a:lnTo>
                  <a:lnTo>
                    <a:pt x="453" y="2673"/>
                  </a:lnTo>
                  <a:lnTo>
                    <a:pt x="460" y="2706"/>
                  </a:lnTo>
                  <a:lnTo>
                    <a:pt x="469" y="2735"/>
                  </a:lnTo>
                  <a:lnTo>
                    <a:pt x="479" y="2761"/>
                  </a:lnTo>
                  <a:lnTo>
                    <a:pt x="491" y="2784"/>
                  </a:lnTo>
                  <a:lnTo>
                    <a:pt x="515" y="2832"/>
                  </a:lnTo>
                  <a:lnTo>
                    <a:pt x="525" y="2855"/>
                  </a:lnTo>
                  <a:lnTo>
                    <a:pt x="535" y="2881"/>
                  </a:lnTo>
                  <a:lnTo>
                    <a:pt x="545" y="2910"/>
                  </a:lnTo>
                  <a:lnTo>
                    <a:pt x="552" y="2943"/>
                  </a:lnTo>
                  <a:lnTo>
                    <a:pt x="556" y="2981"/>
                  </a:lnTo>
                  <a:lnTo>
                    <a:pt x="558" y="3024"/>
                  </a:lnTo>
                  <a:lnTo>
                    <a:pt x="556" y="3067"/>
                  </a:lnTo>
                  <a:lnTo>
                    <a:pt x="552" y="3105"/>
                  </a:lnTo>
                  <a:lnTo>
                    <a:pt x="545" y="3138"/>
                  </a:lnTo>
                  <a:lnTo>
                    <a:pt x="535" y="3167"/>
                  </a:lnTo>
                  <a:lnTo>
                    <a:pt x="525" y="3193"/>
                  </a:lnTo>
                  <a:lnTo>
                    <a:pt x="515" y="3216"/>
                  </a:lnTo>
                  <a:lnTo>
                    <a:pt x="503" y="3240"/>
                  </a:lnTo>
                  <a:lnTo>
                    <a:pt x="491" y="3264"/>
                  </a:lnTo>
                  <a:lnTo>
                    <a:pt x="479" y="3287"/>
                  </a:lnTo>
                  <a:lnTo>
                    <a:pt x="469" y="3313"/>
                  </a:lnTo>
                  <a:lnTo>
                    <a:pt x="460" y="3342"/>
                  </a:lnTo>
                  <a:lnTo>
                    <a:pt x="453" y="3375"/>
                  </a:lnTo>
                  <a:lnTo>
                    <a:pt x="448" y="3413"/>
                  </a:lnTo>
                  <a:lnTo>
                    <a:pt x="447" y="3456"/>
                  </a:lnTo>
                  <a:lnTo>
                    <a:pt x="448" y="3499"/>
                  </a:lnTo>
                  <a:lnTo>
                    <a:pt x="453" y="3537"/>
                  </a:lnTo>
                  <a:lnTo>
                    <a:pt x="460" y="3570"/>
                  </a:lnTo>
                  <a:lnTo>
                    <a:pt x="469" y="3599"/>
                  </a:lnTo>
                  <a:lnTo>
                    <a:pt x="479" y="3625"/>
                  </a:lnTo>
                  <a:lnTo>
                    <a:pt x="491" y="3648"/>
                  </a:lnTo>
                  <a:lnTo>
                    <a:pt x="503" y="3672"/>
                  </a:lnTo>
                  <a:lnTo>
                    <a:pt x="515" y="3696"/>
                  </a:lnTo>
                  <a:lnTo>
                    <a:pt x="525" y="3719"/>
                  </a:lnTo>
                  <a:lnTo>
                    <a:pt x="535" y="3745"/>
                  </a:lnTo>
                  <a:lnTo>
                    <a:pt x="545" y="3774"/>
                  </a:lnTo>
                  <a:lnTo>
                    <a:pt x="552" y="3807"/>
                  </a:lnTo>
                  <a:lnTo>
                    <a:pt x="556" y="3845"/>
                  </a:lnTo>
                  <a:lnTo>
                    <a:pt x="558" y="3888"/>
                  </a:lnTo>
                  <a:lnTo>
                    <a:pt x="556" y="3931"/>
                  </a:lnTo>
                  <a:lnTo>
                    <a:pt x="552" y="3969"/>
                  </a:lnTo>
                  <a:lnTo>
                    <a:pt x="545" y="4002"/>
                  </a:lnTo>
                  <a:lnTo>
                    <a:pt x="535" y="4031"/>
                  </a:lnTo>
                  <a:lnTo>
                    <a:pt x="525" y="4057"/>
                  </a:lnTo>
                  <a:lnTo>
                    <a:pt x="515" y="4080"/>
                  </a:lnTo>
                  <a:lnTo>
                    <a:pt x="503" y="4104"/>
                  </a:lnTo>
                  <a:lnTo>
                    <a:pt x="491" y="4128"/>
                  </a:lnTo>
                  <a:lnTo>
                    <a:pt x="479" y="4151"/>
                  </a:lnTo>
                  <a:lnTo>
                    <a:pt x="469" y="4177"/>
                  </a:lnTo>
                  <a:lnTo>
                    <a:pt x="460" y="4206"/>
                  </a:lnTo>
                  <a:lnTo>
                    <a:pt x="453" y="4239"/>
                  </a:lnTo>
                  <a:lnTo>
                    <a:pt x="448" y="4277"/>
                  </a:lnTo>
                  <a:lnTo>
                    <a:pt x="447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47E78-17FD-47C2-956D-A47739440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552575"/>
            <a:ext cx="10089112" cy="464302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80808"/>
                </a:solidFill>
              </a:rPr>
              <a:t>The bean rule is in place to protect our bean industry</a:t>
            </a:r>
          </a:p>
          <a:p>
            <a:r>
              <a:rPr lang="en-US" sz="2400" dirty="0">
                <a:solidFill>
                  <a:srgbClr val="080808"/>
                </a:solidFill>
              </a:rPr>
              <a:t>Inspectors will be out to inspect in the active growing season and windrows for regulated pathogens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During active growing season, please watch for calls from the field team in the early morning to inform you when an inspector will be out</a:t>
            </a:r>
          </a:p>
          <a:p>
            <a:pPr lvl="1"/>
            <a:r>
              <a:rPr lang="en-US" dirty="0">
                <a:solidFill>
                  <a:srgbClr val="080808"/>
                </a:solidFill>
              </a:rPr>
              <a:t>Inspectors will NOT inspect a field that has irrigation on or any pesticide application</a:t>
            </a:r>
          </a:p>
          <a:p>
            <a:r>
              <a:rPr lang="en-US" sz="2400" dirty="0">
                <a:solidFill>
                  <a:srgbClr val="080808"/>
                </a:solidFill>
              </a:rPr>
              <a:t>You can contact the inspectors to perform an inspection if any disease concerns arise</a:t>
            </a:r>
          </a:p>
          <a:p>
            <a:r>
              <a:rPr lang="en-US" sz="2400" dirty="0">
                <a:solidFill>
                  <a:srgbClr val="080808"/>
                </a:solidFill>
              </a:rPr>
              <a:t>You can submit samples to the lab for testing if any disease concerns arise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pPr lvl="1"/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  <a:p>
            <a:endParaRPr lang="en-US" sz="2000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059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B0B1D79-2CDB-42B5-A428-B97057AB6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0943042"/>
              </p:ext>
            </p:extLst>
          </p:nvPr>
        </p:nvGraphicFramePr>
        <p:xfrm>
          <a:off x="1028700" y="1967266"/>
          <a:ext cx="2628900" cy="254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60252806-A61D-4828-A5D7-651618A852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713" y="1574019"/>
            <a:ext cx="7186865" cy="294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07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DD56E-70A6-40FD-B937-120DF6B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6532F-BC48-406D-93E4-B7DE0AC5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996" y="1306197"/>
            <a:ext cx="6274296" cy="424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61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B88E0-4991-4CA2-94EA-87A273882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Bean Rule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18A60-54A6-4C30-8691-2FC8E3A39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592"/>
            <a:ext cx="10515600" cy="4623371"/>
          </a:xfrm>
        </p:spPr>
        <p:txBody>
          <a:bodyPr>
            <a:normAutofit fontScale="92500"/>
          </a:bodyPr>
          <a:lstStyle/>
          <a:p>
            <a:r>
              <a:rPr lang="en-US" i="1" dirty="0"/>
              <a:t>Phaseolus</a:t>
            </a:r>
            <a:r>
              <a:rPr lang="en-US" dirty="0"/>
              <a:t> and Non-</a:t>
            </a:r>
            <a:r>
              <a:rPr lang="en-US" i="1" dirty="0"/>
              <a:t>Phaseolus</a:t>
            </a:r>
            <a:r>
              <a:rPr lang="en-US" dirty="0"/>
              <a:t> seed intended to be planted in Idaho is required to have a serology test.</a:t>
            </a:r>
          </a:p>
          <a:p>
            <a:pPr lvl="1"/>
            <a:r>
              <a:rPr lang="en-US" dirty="0"/>
              <a:t>Sample must be officially inspected and pulled </a:t>
            </a:r>
          </a:p>
          <a:p>
            <a:r>
              <a:rPr lang="en-US" i="1" dirty="0"/>
              <a:t>Phaseolus </a:t>
            </a:r>
            <a:r>
              <a:rPr lang="en-US" dirty="0"/>
              <a:t>in-season inspections for regulated pathogens</a:t>
            </a:r>
          </a:p>
          <a:p>
            <a:pPr lvl="1"/>
            <a:r>
              <a:rPr lang="en-US" dirty="0"/>
              <a:t>Rill or furrow irrigated fields: At least one growing season and one windrow inspection</a:t>
            </a:r>
          </a:p>
          <a:p>
            <a:pPr lvl="1"/>
            <a:r>
              <a:rPr lang="en-US" dirty="0"/>
              <a:t>Sprinkler irrigation fields: At least two growing season and one windrow inspection</a:t>
            </a:r>
          </a:p>
          <a:p>
            <a:pPr lvl="1"/>
            <a:r>
              <a:rPr lang="en-US" dirty="0"/>
              <a:t>Trial ground: A minimum of four growing season and one windrow inspection</a:t>
            </a:r>
          </a:p>
          <a:p>
            <a:r>
              <a:rPr lang="en-US" i="1" dirty="0"/>
              <a:t>Non-Phaseolus </a:t>
            </a:r>
            <a:r>
              <a:rPr lang="en-US" dirty="0"/>
              <a:t>in-season inspections for regulated pathogens</a:t>
            </a:r>
          </a:p>
          <a:p>
            <a:pPr lvl="1"/>
            <a:r>
              <a:rPr lang="en-US" dirty="0"/>
              <a:t>Rill or sprinkler irrigated fields: At least one growing season and one windrow inspection   </a:t>
            </a:r>
          </a:p>
        </p:txBody>
      </p:sp>
    </p:spTree>
    <p:extLst>
      <p:ext uri="{BB962C8B-B14F-4D97-AF65-F5344CB8AC3E}">
        <p14:creationId xmlns:p14="http://schemas.microsoft.com/office/powerpoint/2010/main" val="307795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5D15BD-009B-407D-9BC5-9AF72337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What is my role in the bean industry?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E1672609-1257-FAB4-DE24-A2BB9CCBF1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48684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854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CACF0A-5A3C-43C7-B1E9-0E5587AB36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r="9602" b="9091"/>
          <a:stretch/>
        </p:blipFill>
        <p:spPr>
          <a:xfrm>
            <a:off x="4532962" y="562072"/>
            <a:ext cx="7659038" cy="6059357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87719-7382-4D8D-8405-59BB4F32C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Disease Identification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Regulated Pathogens</a:t>
            </a: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00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FA0E9C6-A507-4976-BF44-EC3C57A930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3670339"/>
              </p:ext>
            </p:extLst>
          </p:nvPr>
        </p:nvGraphicFramePr>
        <p:xfrm>
          <a:off x="714113" y="612173"/>
          <a:ext cx="10763774" cy="224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D270DEF-01D5-44A7-AC7C-C89E60BD1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09" y="3428999"/>
            <a:ext cx="7512394" cy="21936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A12545-6730-4B49-889A-9A36FE0178A2}"/>
              </a:ext>
            </a:extLst>
          </p:cNvPr>
          <p:cNvSpPr txBox="1"/>
          <p:nvPr/>
        </p:nvSpPr>
        <p:spPr>
          <a:xfrm>
            <a:off x="0" y="6642556"/>
            <a:ext cx="5392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Bean Anthracnose / Dry Beans / Agriculture: Pest Management Guidelines / UC Statewide IPM Program (UC IPM) (ucanr.edu)</a:t>
            </a:r>
            <a:endParaRPr lang="en-US" sz="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62163-56E9-422B-ACB5-7CDDC78A8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0158" y="3003840"/>
            <a:ext cx="4785220" cy="3241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F8213-1B0E-4C10-8C8B-00F32C366C5E}"/>
              </a:ext>
            </a:extLst>
          </p:cNvPr>
          <p:cNvSpPr txBox="1"/>
          <p:nvPr/>
        </p:nvSpPr>
        <p:spPr>
          <a:xfrm>
            <a:off x="10095724" y="6656474"/>
            <a:ext cx="18229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rgbClr val="6B9F25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Bean:Anthracnose</a:t>
            </a:r>
            <a:r>
              <a:rPr lang="en-US" sz="8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Photos (cornell.edu)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04392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A167EF2-573F-46DE-ACC6-C0AC7DD16F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457286"/>
              </p:ext>
            </p:extLst>
          </p:nvPr>
        </p:nvGraphicFramePr>
        <p:xfrm>
          <a:off x="838200" y="302004"/>
          <a:ext cx="3398240" cy="6299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4830B37-C857-42C1-8392-A5264525FD6D}"/>
              </a:ext>
            </a:extLst>
          </p:cNvPr>
          <p:cNvSpPr txBox="1"/>
          <p:nvPr/>
        </p:nvSpPr>
        <p:spPr>
          <a:xfrm flipH="1">
            <a:off x="5095782" y="6642556"/>
            <a:ext cx="702521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Anthracnose on common bean.: Colletotrichum </a:t>
            </a:r>
            <a:r>
              <a:rPr lang="en-US" sz="8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lindemuthianum</a:t>
            </a:r>
            <a:r>
              <a:rPr lang="en-US" sz="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; : </a:t>
            </a:r>
            <a:r>
              <a:rPr lang="en-US" sz="800" dirty="0" err="1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PlantwisePlus</a:t>
            </a:r>
            <a:r>
              <a:rPr lang="en-US" sz="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Knowledge Bank: Vol Pest Management Decision Guides, No null</a:t>
            </a:r>
            <a:endParaRPr lang="en-US" sz="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ACE012-063C-440D-8E8B-7F50AE6A0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1847" y="541176"/>
            <a:ext cx="7314928" cy="606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7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: Shape 5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0C5E4AA-F4D1-42AE-99CE-20AC738AF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Bean Anthracnose Continued</a:t>
            </a:r>
            <a:endParaRPr lang="en-US" dirty="0"/>
          </a:p>
        </p:txBody>
      </p:sp>
      <p:graphicFrame>
        <p:nvGraphicFramePr>
          <p:cNvPr id="51" name="Content Placeholder 2">
            <a:extLst>
              <a:ext uri="{FF2B5EF4-FFF2-40B4-BE49-F238E27FC236}">
                <a16:creationId xmlns:a16="http://schemas.microsoft.com/office/drawing/2014/main" id="{66914AD1-4CD9-8C38-DB7C-80B76EA941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413285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0200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1552</Words>
  <Application>Microsoft Office PowerPoint</Application>
  <PresentationFormat>Widescreen</PresentationFormat>
  <Paragraphs>193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Bean Diseases:  Identification and Diagnosis</vt:lpstr>
      <vt:lpstr>Introduction</vt:lpstr>
      <vt:lpstr>PowerPoint Presentation</vt:lpstr>
      <vt:lpstr>Bean Rule Summary</vt:lpstr>
      <vt:lpstr>What is my role in the bean industry?</vt:lpstr>
      <vt:lpstr>Disease Identification  Regulated Pathogens</vt:lpstr>
      <vt:lpstr>PowerPoint Presentation</vt:lpstr>
      <vt:lpstr>PowerPoint Presentation</vt:lpstr>
      <vt:lpstr>Bean Anthracnose Continued</vt:lpstr>
      <vt:lpstr>PowerPoint Presentation</vt:lpstr>
      <vt:lpstr>PowerPoint Presentation</vt:lpstr>
      <vt:lpstr>Bacterial Wilt Continued</vt:lpstr>
      <vt:lpstr>PowerPoint Presentation</vt:lpstr>
      <vt:lpstr>PowerPoint Presentation</vt:lpstr>
      <vt:lpstr>Halo Blight Continued</vt:lpstr>
      <vt:lpstr>PowerPoint Presentation</vt:lpstr>
      <vt:lpstr>PowerPoint Presentation</vt:lpstr>
      <vt:lpstr>Bacterial Brown Spot Continued</vt:lpstr>
      <vt:lpstr>PowerPoint Presentation</vt:lpstr>
      <vt:lpstr>PowerPoint Presentation</vt:lpstr>
      <vt:lpstr>Common Bacterial Blight Continued</vt:lpstr>
      <vt:lpstr>PowerPoint Presentation</vt:lpstr>
      <vt:lpstr>Asian Soybean Rust Continued</vt:lpstr>
      <vt:lpstr>Additional Diseases  Non-Regulated Pathogens</vt:lpstr>
      <vt:lpstr>Disease Diagnosis  </vt:lpstr>
      <vt:lpstr>Bean Serologies</vt:lpstr>
      <vt:lpstr>Field and Greenhouse Samples</vt:lpstr>
      <vt:lpstr>Future Testing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Bean Diseases:  Identification and Diagnosis</dc:title>
  <cp:lastModifiedBy>Lara Brown</cp:lastModifiedBy>
  <cp:revision>1</cp:revision>
  <dcterms:modified xsi:type="dcterms:W3CDTF">2023-01-25T05:14:18Z</dcterms:modified>
</cp:coreProperties>
</file>